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12"/>
  </p:notesMasterIdLst>
  <p:handoutMasterIdLst>
    <p:handoutMasterId r:id="rId11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8" r:id="rId12"/>
    <p:sldId id="263" r:id="rId13"/>
    <p:sldId id="265" r:id="rId14"/>
    <p:sldId id="266" r:id="rId15"/>
    <p:sldId id="264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20" r:id="rId66"/>
    <p:sldId id="318" r:id="rId67"/>
    <p:sldId id="319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5" r:id="rId91"/>
    <p:sldId id="343" r:id="rId92"/>
    <p:sldId id="344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</p:sldIdLst>
  <p:sldSz cx="12192000" cy="6858000"/>
  <p:notesSz cx="6858000" cy="9144000"/>
  <p:embeddedFontLs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Consolas" panose="020B0609020204030204" pitchFamily="49" charset="0"/>
      <p:regular r:id="rId118"/>
      <p:bold r:id="rId119"/>
      <p:italic r:id="rId120"/>
      <p:boldItalic r:id="rId121"/>
    </p:embeddedFont>
    <p:embeddedFont>
      <p:font typeface="OCR A Extended" panose="02010509020102010303" pitchFamily="50" charset="0"/>
      <p:regular r:id="rId122"/>
    </p:embeddedFont>
    <p:embeddedFont>
      <p:font typeface="Segoe Pro Light" panose="020B0302040504020203" pitchFamily="34" charset="0"/>
      <p:regular r:id="rId123"/>
      <p:italic r:id="rId124"/>
    </p:embeddedFont>
    <p:embeddedFont>
      <p:font typeface="Segoe UI" panose="020B0502040204020203" pitchFamily="34" charset="0"/>
      <p:regular r:id="rId125"/>
      <p:bold r:id="rId126"/>
      <p:italic r:id="rId127"/>
      <p:boldItalic r:id="rId128"/>
    </p:embeddedFont>
    <p:embeddedFont>
      <p:font typeface="Segoe UI Light" panose="020B0502040204020203" pitchFamily="34" charset="0"/>
      <p:regular r:id="rId129"/>
      <p:italic r:id="rId130"/>
    </p:embeddedFont>
    <p:embeddedFont>
      <p:font typeface="Segoe UI Symbol" panose="020B0502040204020203" pitchFamily="34" charset="0"/>
      <p:regular r:id="rId131"/>
    </p:embeddedFont>
    <p:embeddedFont>
      <p:font typeface="맑은 고딕" panose="020B0503020000020004" pitchFamily="50" charset="-127"/>
      <p:regular r:id="rId132"/>
      <p:bold r:id="rId133"/>
    </p:embeddedFont>
    <p:embeddedFont>
      <p:font typeface="에스코어 드림 2 ExtraLight" panose="020B0203030302020204" pitchFamily="34" charset="-127"/>
      <p:regular r:id="rId134"/>
    </p:embeddedFont>
    <p:embeddedFont>
      <p:font typeface="에스코어 드림 3 Light" panose="020B0303030302020204" pitchFamily="34" charset="-127"/>
      <p:regular r:id="rId135"/>
    </p:embeddedFont>
    <p:embeddedFont>
      <p:font typeface="에스코어 드림 5 Medium" panose="020B0503030302020204" pitchFamily="34" charset="-127"/>
      <p:regular r:id="rId1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903121-3AAA-4BC4-BB67-7BF7B9D8DBA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8"/>
            <p14:sldId id="263"/>
            <p14:sldId id="265"/>
            <p14:sldId id="266"/>
            <p14:sldId id="264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20"/>
            <p14:sldId id="318"/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5"/>
            <p14:sldId id="343"/>
            <p14:sldId id="344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WB_Shalini" initials="SG" lastIdx="39" clrIdx="0"/>
  <p:cmAuthor id="1" name="TWB_Trevor" initials="TWB_TJC" lastIdx="47" clrIdx="1"/>
  <p:cmAuthor id="2" name="Biju K (Spectrum Consultants India Pvt)" initials="BK(CIP" lastIdx="14" clrIdx="2">
    <p:extLst>
      <p:ext uri="{19B8F6BF-5375-455C-9EA6-DF929625EA0E}">
        <p15:presenceInfo xmlns:p15="http://schemas.microsoft.com/office/powerpoint/2012/main" userId="S-1-5-21-2146773085-903363285-719344707-1314905" providerId="AD"/>
      </p:ext>
    </p:extLst>
  </p:cmAuthor>
  <p:cmAuthor id="3" name="Deepankar Panda (Spectrum Consultants India Pvt)" initials="DP(CIP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4472C4"/>
    <a:srgbClr val="6600CC"/>
    <a:srgbClr val="FF9900"/>
    <a:srgbClr val="0A5BBA"/>
    <a:srgbClr val="002050"/>
    <a:srgbClr val="F4833C"/>
    <a:srgbClr val="0E715F"/>
    <a:srgbClr val="00206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2474" autoAdjust="0"/>
  </p:normalViewPr>
  <p:slideViewPr>
    <p:cSldViewPr snapToGrid="0">
      <p:cViewPr varScale="1">
        <p:scale>
          <a:sx n="100" d="100"/>
          <a:sy n="100" d="100"/>
        </p:scale>
        <p:origin x="84" y="300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10.fntdata"/><Relationship Id="rId128" Type="http://schemas.openxmlformats.org/officeDocument/2006/relationships/font" Target="fonts/font15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handoutMaster" Target="handoutMasters/handoutMaster1.xml"/><Relationship Id="rId118" Type="http://schemas.openxmlformats.org/officeDocument/2006/relationships/font" Target="fonts/font5.fntdata"/><Relationship Id="rId134" Type="http://schemas.openxmlformats.org/officeDocument/2006/relationships/font" Target="fonts/font21.fntdata"/><Relationship Id="rId139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font" Target="fonts/font11.fntdata"/><Relationship Id="rId129" Type="http://schemas.openxmlformats.org/officeDocument/2006/relationships/font" Target="fonts/font16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17.fntdata"/><Relationship Id="rId135" Type="http://schemas.openxmlformats.org/officeDocument/2006/relationships/font" Target="fonts/font22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141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font" Target="fonts/font2.fntdata"/><Relationship Id="rId131" Type="http://schemas.openxmlformats.org/officeDocument/2006/relationships/font" Target="fonts/font18.fntdata"/><Relationship Id="rId136" Type="http://schemas.openxmlformats.org/officeDocument/2006/relationships/font" Target="fonts/font23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8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3.fntdata"/><Relationship Id="rId13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font" Target="fonts/font19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font" Target="fonts/font1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notesMaster" Target="notesMasters/notesMaster1.xml"/><Relationship Id="rId133" Type="http://schemas.openxmlformats.org/officeDocument/2006/relationships/font" Target="fonts/font20.fntdata"/><Relationship Id="rId16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1D6A0-2D94-4CFE-98D5-6AA7779949E3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A0AC2-F86C-4080-B10D-5CE93AC98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71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048" y="484632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4048" y="3913632"/>
            <a:ext cx="6099048" cy="4773168"/>
          </a:xfrm>
          <a:prstGeom prst="rect">
            <a:avLst/>
          </a:prstGeom>
          <a:ln>
            <a:solidFill>
              <a:prstClr val="black"/>
            </a:solidFill>
          </a:ln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29249" y="8685213"/>
            <a:ext cx="142716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9DB6A-E92B-415B-AFB4-9C72D4A9006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25" y="8858250"/>
            <a:ext cx="48449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latin typeface="Segoe UI" pitchFamily="34" charset="0"/>
                <a:cs typeface="Segoe UI" pitchFamily="34" charset="0"/>
              </a:rPr>
              <a:t>© 2013 Microsoft Corporation                                 Microsoft Confidential </a:t>
            </a:r>
          </a:p>
          <a:p>
            <a:pPr algn="l"/>
            <a:endParaRPr lang="en-US" sz="105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393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SzPct val="116000"/>
      <a:buFont typeface="Arial" panose="020B0604020202020204" pitchFamily="34" charset="0"/>
      <a:buChar char="•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344488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Courier New" panose="02070309020205020404" pitchFamily="49" charset="0"/>
      <a:buChar char="o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515938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Wingdings" panose="05000000000000000000" pitchFamily="2" charset="2"/>
      <a:buChar char="§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688975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Arial" panose="020B0604020202020204" pitchFamily="34" charset="0"/>
      <a:buChar char="•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857250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Courier New" panose="02070309020205020404" pitchFamily="49" charset="0"/>
      <a:buChar char="o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0A5B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0" y="11430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AA22A-E744-48A7-9C2D-00B406A8DE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6385" y="1943819"/>
            <a:ext cx="7236837" cy="217368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lvl="0"/>
            <a:r>
              <a:rPr lang="ko-KR" altLang="en-US"/>
              <a:t>제목을</a:t>
            </a:r>
            <a:r>
              <a:rPr lang="en-US" altLang="ko-KR"/>
              <a:t> </a:t>
            </a:r>
            <a:r>
              <a:rPr lang="ko-KR" altLang="en-US"/>
              <a:t>추가하려면 클릭하십시오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6AC5E00-9D85-48F0-B5DA-E15D7D5407D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76385" y="4227726"/>
            <a:ext cx="6566275" cy="783849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lvl="0"/>
            <a:r>
              <a:rPr lang="ko-KR" altLang="en-US"/>
              <a:t>발표자 이름</a:t>
            </a:r>
          </a:p>
        </p:txBody>
      </p:sp>
      <p:pic>
        <p:nvPicPr>
          <p:cNvPr id="5" name="Picture 2" descr="클릭 - 무료 제스처개 아이콘">
            <a:extLst>
              <a:ext uri="{FF2B5EF4-FFF2-40B4-BE49-F238E27FC236}">
                <a16:creationId xmlns:a16="http://schemas.microsoft.com/office/drawing/2014/main" id="{42D848AE-B807-4CA0-B09D-063B620527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637" y="5148533"/>
            <a:ext cx="756249" cy="75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1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듈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4572000" cy="1828800"/>
          </a:xfrm>
          <a:solidFill>
            <a:srgbClr val="0A5BBA"/>
          </a:solidFill>
        </p:spPr>
        <p:txBody>
          <a:bodyPr lIns="182880" tIns="137160" rIns="91440" anchor="t" anchorCtr="0"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Segoe UI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/>
              <a:t>Module #: Module Title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200400"/>
            <a:ext cx="4572000" cy="704088"/>
          </a:xfrm>
          <a:prstGeom prst="rect">
            <a:avLst/>
          </a:prstGeom>
          <a:solidFill>
            <a:srgbClr val="002050">
              <a:alpha val="89804"/>
            </a:srgbClr>
          </a:solidFill>
        </p:spPr>
        <p:txBody>
          <a:bodyPr vert="horz" lIns="91440" tIns="9144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defRPr>
            </a:lvl1pPr>
            <a:lvl2pPr marL="0" indent="0">
              <a:buFontTx/>
              <a:buNone/>
              <a:defRPr sz="1400" baseline="0">
                <a:latin typeface="Segoe Pro Light"/>
              </a:defRPr>
            </a:lvl2pPr>
            <a:lvl3pPr marL="0" indent="0">
              <a:buFontTx/>
              <a:buNone/>
              <a:defRPr sz="1400" baseline="0">
                <a:latin typeface="Segoe Pro Light"/>
              </a:defRPr>
            </a:lvl3pPr>
            <a:lvl4pPr marL="0" indent="0">
              <a:buFontTx/>
              <a:buNone/>
              <a:defRPr sz="1400" baseline="0">
                <a:latin typeface="Segoe Pro Light"/>
              </a:defRPr>
            </a:lvl4pPr>
            <a:lvl5pPr marL="0" indent="0">
              <a:buFontTx/>
              <a:buNone/>
              <a:defRPr sz="1400" baseline="0">
                <a:latin typeface="Segoe Pro Light"/>
              </a:defRPr>
            </a:lvl5pPr>
          </a:lstStyle>
          <a:p>
            <a:pPr lvl="0"/>
            <a:r>
              <a:rPr lang="en-US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6271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oi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819400"/>
            <a:ext cx="11277600" cy="685800"/>
          </a:xfrm>
          <a:noFill/>
        </p:spPr>
        <p:txBody>
          <a:bodyPr rIns="91440">
            <a:noAutofit/>
          </a:bodyPr>
          <a:lstStyle>
            <a:lvl1pPr algn="ctr">
              <a:defRPr sz="3600" baseline="0">
                <a:solidFill>
                  <a:srgbClr val="3F3F3F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/>
              <a:t>Add single point here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2819400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32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150" y="1576526"/>
            <a:ext cx="11085250" cy="685800"/>
          </a:xfrm>
          <a:noFill/>
        </p:spPr>
        <p:txBody>
          <a:bodyPr rIns="91440">
            <a:noAutofit/>
          </a:bodyPr>
          <a:lstStyle>
            <a:lvl1pPr algn="l">
              <a:defRPr sz="3600" baseline="0">
                <a:solidFill>
                  <a:srgbClr val="4472C4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1576526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FC485A-DD75-4B2F-B1AB-9CF2750FB4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817" y="3772546"/>
            <a:ext cx="3105583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82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150" y="1576526"/>
            <a:ext cx="11085250" cy="685800"/>
          </a:xfrm>
          <a:noFill/>
        </p:spPr>
        <p:txBody>
          <a:bodyPr rIns="91440">
            <a:noAutofit/>
          </a:bodyPr>
          <a:lstStyle>
            <a:lvl1pPr algn="l">
              <a:defRPr sz="3600" baseline="0">
                <a:solidFill>
                  <a:srgbClr val="4472C4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1576526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4A0A99-2284-4C3D-9457-D1A1F1FB35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D8EFEF"/>
              </a:clrFrom>
              <a:clrTo>
                <a:srgbClr val="D8EF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224" y="3948227"/>
            <a:ext cx="4478176" cy="23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45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Poi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5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B3F931-0A75-4A75-9E23-EC6E00B54531}"/>
              </a:ext>
            </a:extLst>
          </p:cNvPr>
          <p:cNvSpPr/>
          <p:nvPr userDrawn="1"/>
        </p:nvSpPr>
        <p:spPr>
          <a:xfrm>
            <a:off x="184484" y="6204788"/>
            <a:ext cx="11823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800" dirty="0">
                <a:latin typeface="+mn-ea"/>
                <a:ea typeface="+mn-ea"/>
              </a:rPr>
              <a:t>Copyright © 202</a:t>
            </a:r>
            <a:r>
              <a:rPr lang="en-US" altLang="ko-KR" sz="800" dirty="0">
                <a:latin typeface="+mn-ea"/>
                <a:ea typeface="+mn-ea"/>
              </a:rPr>
              <a:t>2, </a:t>
            </a:r>
            <a:r>
              <a:rPr lang="en" altLang="ko-KR" sz="800" dirty="0">
                <a:latin typeface="+mn-ea"/>
                <a:ea typeface="+mn-ea"/>
              </a:rPr>
              <a:t>NHN Academy Corp. All rights reserved. </a:t>
            </a:r>
          </a:p>
          <a:p>
            <a:r>
              <a:rPr lang="en" altLang="ko-KR" sz="800" dirty="0">
                <a:latin typeface="+mn-ea"/>
                <a:ea typeface="+mn-ea"/>
              </a:rPr>
              <a:t>No part of this publication may be reproduced, stored in a retrieval system, or transmitted, in any form or by any means, electronic, mechanical, photocopying, recording, or otherwise, without the prior written permission of the publisher. Printed in the South Korea.</a:t>
            </a:r>
            <a:endParaRPr lang="ko-KR" altLang="en-US" sz="800" dirty="0">
              <a:latin typeface="+mn-ea"/>
              <a:ea typeface="+mn-ea"/>
            </a:endParaRPr>
          </a:p>
        </p:txBody>
      </p:sp>
      <p:pic>
        <p:nvPicPr>
          <p:cNvPr id="3" name="Picture 2" descr="NHN Academy - 소프트웨어 전문 교육 기관">
            <a:extLst>
              <a:ext uri="{FF2B5EF4-FFF2-40B4-BE49-F238E27FC236}">
                <a16:creationId xmlns:a16="http://schemas.microsoft.com/office/drawing/2014/main" id="{13C74BB1-C938-4F4A-AFD7-7BDD348A39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63" y="2161173"/>
            <a:ext cx="4184984" cy="219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3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2336" y="304694"/>
            <a:ext cx="8707158" cy="684337"/>
          </a:xfrm>
          <a:solidFill>
            <a:srgbClr val="002060"/>
          </a:solidFill>
        </p:spPr>
        <p:txBody>
          <a:bodyPr lIns="91440" tIns="91440">
            <a:no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</a:defRPr>
            </a:lvl1pPr>
            <a:lvl2pPr>
              <a:defRPr sz="3000">
                <a:latin typeface="+mn-lt"/>
              </a:defRPr>
            </a:lvl2pPr>
            <a:lvl3pPr>
              <a:defRPr sz="30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3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08E438D-443C-4C9A-B292-A98DC86C7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 marL="685800" indent="-228600">
              <a:lnSpc>
                <a:spcPct val="114000"/>
              </a:lnSpc>
              <a:spcAft>
                <a:spcPts val="300"/>
              </a:spcAft>
              <a:buSzPct val="90000"/>
              <a:buFont typeface="Wingdings" panose="05000000000000000000" pitchFamily="2" charset="2"/>
              <a:buChar char="ú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F40E1-FB56-495B-A091-14C3BB1F56AC}"/>
              </a:ext>
            </a:extLst>
          </p:cNvPr>
          <p:cNvSpPr/>
          <p:nvPr userDrawn="1"/>
        </p:nvSpPr>
        <p:spPr>
          <a:xfrm>
            <a:off x="0" y="301752"/>
            <a:ext cx="312573" cy="685800"/>
          </a:xfrm>
          <a:prstGeom prst="rect">
            <a:avLst/>
          </a:prstGeom>
          <a:solidFill>
            <a:srgbClr val="002060"/>
          </a:solidFill>
          <a:ln>
            <a:solidFill>
              <a:srgbClr val="002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7568352-146C-461E-B25F-10D4A6AE6C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04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2336" y="304694"/>
            <a:ext cx="8707158" cy="684337"/>
          </a:xfrm>
          <a:solidFill>
            <a:srgbClr val="0A5BBA">
              <a:alpha val="90000"/>
            </a:srgbClr>
          </a:solidFill>
        </p:spPr>
        <p:txBody>
          <a:bodyPr lIns="91440" tIns="91440">
            <a:no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</a:defRPr>
            </a:lvl1pPr>
            <a:lvl2pPr>
              <a:defRPr sz="3000">
                <a:latin typeface="+mn-lt"/>
              </a:defRPr>
            </a:lvl2pPr>
            <a:lvl3pPr>
              <a:defRPr sz="30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3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08E438D-443C-4C9A-B292-A98DC86C7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F40E1-FB56-495B-A091-14C3BB1F56AC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https://nhnacademy.com/img/logo/academy_top_logo.png">
            <a:extLst>
              <a:ext uri="{FF2B5EF4-FFF2-40B4-BE49-F238E27FC236}">
                <a16:creationId xmlns:a16="http://schemas.microsoft.com/office/drawing/2014/main" id="{1C51CC8E-548A-4195-BC96-F108C7788F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40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4CCC11A0-DA57-43AF-AFC3-1AA5A0745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1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가로 2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5693664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4CCC11A0-DA57-43AF-AFC3-1AA5A0745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3707AD6-79F5-4EE4-AC1E-CD8A44F6D6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7168" y="1143000"/>
            <a:ext cx="5693664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8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부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530244"/>
            <a:ext cx="11387328" cy="457308"/>
          </a:xfrm>
        </p:spPr>
        <p:txBody>
          <a:bodyPr bIns="0" anchor="b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48502BA8-6DEE-42B4-9948-40B957B612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11" y="275043"/>
            <a:ext cx="5387060" cy="281354"/>
          </a:xfrm>
        </p:spPr>
        <p:txBody>
          <a:bodyPr anchor="b" anchorCtr="0">
            <a:noAutofit/>
          </a:bodyPr>
          <a:lstStyle>
            <a:lvl1pPr marL="0" indent="0"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에스코어 드림 4 Regular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ko-KR" altLang="en-US" dirty="0"/>
              <a:t>마스터 </a:t>
            </a:r>
            <a:r>
              <a:rPr lang="en-US" altLang="ko-KR" dirty="0"/>
              <a:t>Style </a:t>
            </a:r>
            <a:r>
              <a:rPr lang="ko-KR" altLang="en-US" dirty="0"/>
              <a:t>추가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44E542-61C3-40BA-A9F9-02079DF1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7D8E19F1-4EB2-450A-BB4D-5E41838CFB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8777D1D-3918-4ABD-AE55-8E090CD6A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9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2895DC76-66C8-4D25-BD25-540D93C9A9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97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530244"/>
            <a:ext cx="11387328" cy="457308"/>
          </a:xfrm>
        </p:spPr>
        <p:txBody>
          <a:bodyPr bIns="0" anchor="b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48502BA8-6DEE-42B4-9948-40B957B612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11" y="275043"/>
            <a:ext cx="5387060" cy="281354"/>
          </a:xfrm>
        </p:spPr>
        <p:txBody>
          <a:bodyPr anchor="b" anchorCtr="0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ko-KR" altLang="en-US" dirty="0"/>
              <a:t>마스터 </a:t>
            </a:r>
            <a:r>
              <a:rPr lang="en-US" altLang="ko-KR" dirty="0"/>
              <a:t>Style </a:t>
            </a:r>
            <a:r>
              <a:rPr lang="ko-KR" altLang="en-US" dirty="0"/>
              <a:t>추가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44E542-61C3-40BA-A9F9-02079DF1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0C2516CE-3217-4E6F-B4A5-BD21822B95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6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노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277600" cy="685800"/>
          </a:xfrm>
          <a:noFill/>
        </p:spPr>
        <p:txBody>
          <a:bodyPr rIns="91440">
            <a:noAutofit/>
          </a:bodyPr>
          <a:lstStyle>
            <a:lvl1pPr>
              <a:defRPr sz="3600" baseline="0">
                <a:solidFill>
                  <a:srgbClr val="0A5BBA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/>
              <a:t>Notes Continued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77C095-73DB-482F-810E-DF6C359F0461}"/>
              </a:ext>
            </a:extLst>
          </p:cNvPr>
          <p:cNvSpPr/>
          <p:nvPr userDrawn="1"/>
        </p:nvSpPr>
        <p:spPr>
          <a:xfrm>
            <a:off x="189373" y="301752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06E6966-71CB-49F2-A915-60B53F4914AC}"/>
              </a:ext>
            </a:extLst>
          </p:cNvPr>
          <p:cNvSpPr txBox="1">
            <a:spLocks/>
          </p:cNvSpPr>
          <p:nvPr userDrawn="1"/>
        </p:nvSpPr>
        <p:spPr>
          <a:xfrm>
            <a:off x="11789664" y="6492875"/>
            <a:ext cx="402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https://nhnacademy.com/img/logo/academy_top_logo.png">
            <a:extLst>
              <a:ext uri="{FF2B5EF4-FFF2-40B4-BE49-F238E27FC236}">
                <a16:creationId xmlns:a16="http://schemas.microsoft.com/office/drawing/2014/main" id="{93BEB79E-AF27-4C22-9F66-0D80141F8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78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662A8-215F-48B6-BCB2-3B7A098251B5}" type="datetime1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30" r:id="rId2"/>
    <p:sldLayoutId id="2147483731" r:id="rId3"/>
    <p:sldLayoutId id="2147483726" r:id="rId4"/>
    <p:sldLayoutId id="2147483734" r:id="rId5"/>
    <p:sldLayoutId id="2147483689" r:id="rId6"/>
    <p:sldLayoutId id="2147483727" r:id="rId7"/>
    <p:sldLayoutId id="2147483728" r:id="rId8"/>
    <p:sldLayoutId id="2147483663" r:id="rId9"/>
    <p:sldLayoutId id="2147483664" r:id="rId10"/>
    <p:sldLayoutId id="2147483666" r:id="rId11"/>
    <p:sldLayoutId id="2147483732" r:id="rId12"/>
    <p:sldLayoutId id="2147483733" r:id="rId13"/>
    <p:sldLayoutId id="2147483729" r:id="rId14"/>
    <p:sldLayoutId id="2147483703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0A5BBA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4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A85936-1EA6-4AAC-9D73-6BBDAF4FAE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01</a:t>
            </a:r>
          </a:p>
          <a:p>
            <a:r>
              <a:rPr lang="en-US" altLang="ko-KR" dirty="0"/>
              <a:t>CPU</a:t>
            </a:r>
            <a:r>
              <a:rPr lang="ko-KR" altLang="en-US" dirty="0"/>
              <a:t>의 동작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C52C6-2FD7-4509-A614-CD08AA2526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순수 실리콘보다 전자가 하나 많거나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10</a:t>
            </a:fld>
            <a:endParaRPr 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B61712-C5C8-24EE-3503-66D2DD0AA07E}"/>
              </a:ext>
            </a:extLst>
          </p:cNvPr>
          <p:cNvGrpSpPr/>
          <p:nvPr/>
        </p:nvGrpSpPr>
        <p:grpSpPr>
          <a:xfrm>
            <a:off x="4836730" y="3144844"/>
            <a:ext cx="1013225" cy="1024911"/>
            <a:chOff x="4798322" y="2532347"/>
            <a:chExt cx="1013225" cy="102491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269D3BA-A1A0-8008-9B2F-63DDF11BBC43}"/>
                </a:ext>
              </a:extLst>
            </p:cNvPr>
            <p:cNvSpPr/>
            <p:nvPr/>
          </p:nvSpPr>
          <p:spPr>
            <a:xfrm>
              <a:off x="4868861" y="266641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4DE245D-7E99-6D2A-6053-653B5144E9DA}"/>
                </a:ext>
              </a:extLst>
            </p:cNvPr>
            <p:cNvSpPr/>
            <p:nvPr/>
          </p:nvSpPr>
          <p:spPr>
            <a:xfrm>
              <a:off x="4812188" y="279819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26C8DA-9D90-D101-16FC-0668860D3179}"/>
                </a:ext>
              </a:extLst>
            </p:cNvPr>
            <p:cNvSpPr/>
            <p:nvPr/>
          </p:nvSpPr>
          <p:spPr>
            <a:xfrm>
              <a:off x="4969668" y="258233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1CA4BD-AEF1-6240-49C2-27C6CE4BC8FD}"/>
                </a:ext>
              </a:extLst>
            </p:cNvPr>
            <p:cNvSpPr/>
            <p:nvPr/>
          </p:nvSpPr>
          <p:spPr>
            <a:xfrm>
              <a:off x="4798322" y="3010666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0C8D388-32FC-A7D1-7474-B040D29C666A}"/>
                </a:ext>
              </a:extLst>
            </p:cNvPr>
            <p:cNvSpPr/>
            <p:nvPr/>
          </p:nvSpPr>
          <p:spPr>
            <a:xfrm>
              <a:off x="5125767" y="2532347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E8BBDEA0-466E-E4ED-7E10-49110472CE93}"/>
                </a:ext>
              </a:extLst>
            </p:cNvPr>
            <p:cNvSpPr/>
            <p:nvPr/>
          </p:nvSpPr>
          <p:spPr>
            <a:xfrm>
              <a:off x="5318692" y="2540412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8CA7A47-9E55-83CA-5D2F-CBED759251C8}"/>
                </a:ext>
              </a:extLst>
            </p:cNvPr>
            <p:cNvSpPr/>
            <p:nvPr/>
          </p:nvSpPr>
          <p:spPr>
            <a:xfrm>
              <a:off x="5391819" y="323079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86A31F4-8E0B-5004-79B2-2DE8C81C99A2}"/>
                </a:ext>
              </a:extLst>
            </p:cNvPr>
            <p:cNvSpPr/>
            <p:nvPr/>
          </p:nvSpPr>
          <p:spPr>
            <a:xfrm>
              <a:off x="4919082" y="3181984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BBFA8B6-454C-8284-1DD0-86D7FC4BA6A0}"/>
                </a:ext>
              </a:extLst>
            </p:cNvPr>
            <p:cNvSpPr/>
            <p:nvPr/>
          </p:nvSpPr>
          <p:spPr>
            <a:xfrm>
              <a:off x="5140830" y="329027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A2FB375-0464-65C2-6CC4-7AC3806F476A}"/>
                </a:ext>
              </a:extLst>
            </p:cNvPr>
            <p:cNvSpPr/>
            <p:nvPr/>
          </p:nvSpPr>
          <p:spPr>
            <a:xfrm>
              <a:off x="5497409" y="305751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40B0F41-81F6-AE1C-422F-9480B5D0A009}"/>
                </a:ext>
              </a:extLst>
            </p:cNvPr>
            <p:cNvSpPr/>
            <p:nvPr/>
          </p:nvSpPr>
          <p:spPr>
            <a:xfrm>
              <a:off x="5534393" y="285914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1499323-F5AD-7835-223F-203407008392}"/>
                </a:ext>
              </a:extLst>
            </p:cNvPr>
            <p:cNvSpPr/>
            <p:nvPr/>
          </p:nvSpPr>
          <p:spPr>
            <a:xfrm>
              <a:off x="5453942" y="265519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A749B47-6E16-33A6-3675-7FB142F3F828}"/>
                </a:ext>
              </a:extLst>
            </p:cNvPr>
            <p:cNvSpPr/>
            <p:nvPr/>
          </p:nvSpPr>
          <p:spPr>
            <a:xfrm>
              <a:off x="4932963" y="290739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56E69BA-A5B1-930E-4ACD-F21D6D5BE8DC}"/>
                </a:ext>
              </a:extLst>
            </p:cNvPr>
            <p:cNvSpPr/>
            <p:nvPr/>
          </p:nvSpPr>
          <p:spPr>
            <a:xfrm>
              <a:off x="5057659" y="3041148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75B92C-48E5-595D-9284-12B4779AA506}"/>
                </a:ext>
              </a:extLst>
            </p:cNvPr>
            <p:cNvSpPr/>
            <p:nvPr/>
          </p:nvSpPr>
          <p:spPr>
            <a:xfrm>
              <a:off x="5239898" y="3111566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6D186027-C37C-4DD3-9BAF-8895BCD03FB3}"/>
                </a:ext>
              </a:extLst>
            </p:cNvPr>
            <p:cNvSpPr/>
            <p:nvPr/>
          </p:nvSpPr>
          <p:spPr>
            <a:xfrm>
              <a:off x="5040997" y="272603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4CF5504-2690-A63D-753A-97498B79F809}"/>
                </a:ext>
              </a:extLst>
            </p:cNvPr>
            <p:cNvSpPr/>
            <p:nvPr/>
          </p:nvSpPr>
          <p:spPr>
            <a:xfrm>
              <a:off x="5272650" y="2692287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38B37BC-8E35-6827-0C7B-B08CCBB29FA7}"/>
                </a:ext>
              </a:extLst>
            </p:cNvPr>
            <p:cNvSpPr/>
            <p:nvPr/>
          </p:nvSpPr>
          <p:spPr>
            <a:xfrm>
              <a:off x="5332027" y="2859063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A56AC48A-BC21-A3F1-9644-F1E841DB4890}"/>
                </a:ext>
              </a:extLst>
            </p:cNvPr>
            <p:cNvSpPr/>
            <p:nvPr/>
          </p:nvSpPr>
          <p:spPr>
            <a:xfrm>
              <a:off x="5134207" y="2883357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CAE97C80-DB8D-CA7C-3D02-76C656FB1DDD}"/>
              </a:ext>
            </a:extLst>
          </p:cNvPr>
          <p:cNvSpPr/>
          <p:nvPr/>
        </p:nvSpPr>
        <p:spPr>
          <a:xfrm>
            <a:off x="3986840" y="2770008"/>
            <a:ext cx="2756860" cy="1874709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971C2F7-72F1-2914-D983-3183CEBAB2DA}"/>
              </a:ext>
            </a:extLst>
          </p:cNvPr>
          <p:cNvSpPr/>
          <p:nvPr/>
        </p:nvSpPr>
        <p:spPr>
          <a:xfrm>
            <a:off x="3156286" y="2399733"/>
            <a:ext cx="4374813" cy="3022951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6C8FF75-4385-8DAE-918D-4CCC38C954BB}"/>
              </a:ext>
            </a:extLst>
          </p:cNvPr>
          <p:cNvSpPr/>
          <p:nvPr/>
        </p:nvSpPr>
        <p:spPr>
          <a:xfrm>
            <a:off x="2405583" y="2025650"/>
            <a:ext cx="5836198" cy="4131124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27BCB53-ADBA-A693-7B2D-0CCE65FA804D}"/>
              </a:ext>
            </a:extLst>
          </p:cNvPr>
          <p:cNvSpPr/>
          <p:nvPr/>
        </p:nvSpPr>
        <p:spPr>
          <a:xfrm>
            <a:off x="4955362" y="4528613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DDFCFC5-F823-77BA-F5D8-C8CC70EEE33D}"/>
              </a:ext>
            </a:extLst>
          </p:cNvPr>
          <p:cNvSpPr/>
          <p:nvPr/>
        </p:nvSpPr>
        <p:spPr>
          <a:xfrm>
            <a:off x="5337084" y="2647969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9775E3C-92AD-AB10-06C0-B15858CBD1C9}"/>
              </a:ext>
            </a:extLst>
          </p:cNvPr>
          <p:cNvSpPr/>
          <p:nvPr/>
        </p:nvSpPr>
        <p:spPr>
          <a:xfrm>
            <a:off x="5407922" y="227705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C997D26-5E75-04C7-414E-BAFD211E5D1A}"/>
              </a:ext>
            </a:extLst>
          </p:cNvPr>
          <p:cNvSpPr/>
          <p:nvPr/>
        </p:nvSpPr>
        <p:spPr>
          <a:xfrm>
            <a:off x="5475661" y="19175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8DDAA95-7B57-49DD-5BB5-4E0591656035}"/>
              </a:ext>
            </a:extLst>
          </p:cNvPr>
          <p:cNvSpPr/>
          <p:nvPr/>
        </p:nvSpPr>
        <p:spPr>
          <a:xfrm>
            <a:off x="4842405" y="527414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0ACF6CB-0E5C-7BD9-F5D2-E85F69883A62}"/>
              </a:ext>
            </a:extLst>
          </p:cNvPr>
          <p:cNvSpPr/>
          <p:nvPr/>
        </p:nvSpPr>
        <p:spPr>
          <a:xfrm>
            <a:off x="4703828" y="601631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450833F1-A4CB-B520-D05B-57027EA0E91A}"/>
              </a:ext>
            </a:extLst>
          </p:cNvPr>
          <p:cNvSpPr/>
          <p:nvPr/>
        </p:nvSpPr>
        <p:spPr>
          <a:xfrm>
            <a:off x="6729798" y="485877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9FFA648-D1AE-88F2-BECF-48B0EFB0EBA1}"/>
              </a:ext>
            </a:extLst>
          </p:cNvPr>
          <p:cNvSpPr/>
          <p:nvPr/>
        </p:nvSpPr>
        <p:spPr>
          <a:xfrm>
            <a:off x="7369007" y="378847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22E14ED-CC15-A934-DA5E-AC3D2E292D62}"/>
              </a:ext>
            </a:extLst>
          </p:cNvPr>
          <p:cNvSpPr/>
          <p:nvPr/>
        </p:nvSpPr>
        <p:spPr>
          <a:xfrm>
            <a:off x="8121183" y="3931155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A05DA23-8024-5CAF-6F55-B20FFE8C965C}"/>
              </a:ext>
            </a:extLst>
          </p:cNvPr>
          <p:cNvSpPr/>
          <p:nvPr/>
        </p:nvSpPr>
        <p:spPr>
          <a:xfrm>
            <a:off x="6699171" y="269469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08B268B-196D-54D4-63C0-88D0693EAB73}"/>
              </a:ext>
            </a:extLst>
          </p:cNvPr>
          <p:cNvSpPr/>
          <p:nvPr/>
        </p:nvSpPr>
        <p:spPr>
          <a:xfrm>
            <a:off x="3284071" y="30891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F227641-704C-E867-786E-75A79B81745D}"/>
              </a:ext>
            </a:extLst>
          </p:cNvPr>
          <p:cNvSpPr/>
          <p:nvPr/>
        </p:nvSpPr>
        <p:spPr>
          <a:xfrm>
            <a:off x="2602432" y="2977181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C58F240-7072-FD41-9FE2-66311B1D20F8}"/>
              </a:ext>
            </a:extLst>
          </p:cNvPr>
          <p:cNvSpPr/>
          <p:nvPr/>
        </p:nvSpPr>
        <p:spPr>
          <a:xfrm>
            <a:off x="3199551" y="4377737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60464D7-0FA8-2972-7C48-5B3054FC6855}"/>
              </a:ext>
            </a:extLst>
          </p:cNvPr>
          <p:cNvSpPr/>
          <p:nvPr/>
        </p:nvSpPr>
        <p:spPr>
          <a:xfrm>
            <a:off x="4151737" y="2492376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32E1BF-168D-C10C-40E9-35EE939CA7EE}"/>
              </a:ext>
            </a:extLst>
          </p:cNvPr>
          <p:cNvSpPr/>
          <p:nvPr/>
        </p:nvSpPr>
        <p:spPr>
          <a:xfrm>
            <a:off x="7288423" y="5370859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49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478F7-F31B-392E-BFED-E1B8AB42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99C18-21E8-A143-5CA3-C3E3772CD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N-type</a:t>
            </a:r>
            <a:r>
              <a:rPr lang="ko-KR" altLang="en-US" dirty="0"/>
              <a:t>과 </a:t>
            </a:r>
            <a:r>
              <a:rPr lang="en-US" altLang="ko-KR" dirty="0"/>
              <a:t>C-type Semiconductor</a:t>
            </a:r>
            <a:r>
              <a:rPr lang="ko-KR" altLang="en-US" dirty="0"/>
              <a:t>로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DB3E-35A3-98DA-D413-E5E5496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100</a:t>
            </a:fld>
            <a:endParaRPr 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E96C952-155E-F85F-05DB-3F1AA9E4B2BB}"/>
              </a:ext>
            </a:extLst>
          </p:cNvPr>
          <p:cNvSpPr/>
          <p:nvPr/>
        </p:nvSpPr>
        <p:spPr>
          <a:xfrm rot="10800000">
            <a:off x="4450083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0C5C235-BA8C-3459-1317-CEDBDE26AE8A}"/>
              </a:ext>
            </a:extLst>
          </p:cNvPr>
          <p:cNvSpPr/>
          <p:nvPr/>
        </p:nvSpPr>
        <p:spPr>
          <a:xfrm rot="10800000">
            <a:off x="6329682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3FC3-9D5D-66F1-F4A5-1F420861FD6E}"/>
              </a:ext>
            </a:extLst>
          </p:cNvPr>
          <p:cNvSpPr/>
          <p:nvPr/>
        </p:nvSpPr>
        <p:spPr>
          <a:xfrm>
            <a:off x="3288234" y="2987766"/>
            <a:ext cx="4419820" cy="979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18867-7139-76F2-F7DC-4C829C2BC155}"/>
              </a:ext>
            </a:extLst>
          </p:cNvPr>
          <p:cNvSpPr/>
          <p:nvPr/>
        </p:nvSpPr>
        <p:spPr>
          <a:xfrm>
            <a:off x="4791290" y="3967884"/>
            <a:ext cx="1398807" cy="255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D3582C-BFAE-FAFE-8011-E645ED4311A7}"/>
              </a:ext>
            </a:extLst>
          </p:cNvPr>
          <p:cNvSpPr/>
          <p:nvPr/>
        </p:nvSpPr>
        <p:spPr>
          <a:xfrm>
            <a:off x="4454542" y="2634981"/>
            <a:ext cx="2124110" cy="2587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19027E-BC8F-5F20-D64C-842535E6EB8D}"/>
              </a:ext>
            </a:extLst>
          </p:cNvPr>
          <p:cNvSpPr/>
          <p:nvPr/>
        </p:nvSpPr>
        <p:spPr>
          <a:xfrm>
            <a:off x="4454542" y="2865901"/>
            <a:ext cx="2124110" cy="118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732D28-9794-1416-8861-232DAE213FD2}"/>
              </a:ext>
            </a:extLst>
          </p:cNvPr>
          <p:cNvSpPr/>
          <p:nvPr/>
        </p:nvSpPr>
        <p:spPr>
          <a:xfrm>
            <a:off x="3850019" y="2857054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1D4D5F-0B1E-857C-6B61-A35D042C466E}"/>
              </a:ext>
            </a:extLst>
          </p:cNvPr>
          <p:cNvSpPr/>
          <p:nvPr/>
        </p:nvSpPr>
        <p:spPr>
          <a:xfrm>
            <a:off x="6672198" y="2860780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B8A9C-8ADE-BEF4-8808-EC58491A900F}"/>
              </a:ext>
            </a:extLst>
          </p:cNvPr>
          <p:cNvSpPr txBox="1"/>
          <p:nvPr/>
        </p:nvSpPr>
        <p:spPr>
          <a:xfrm>
            <a:off x="5059941" y="3312937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P-type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ymbol" panose="020B0502040204020203" pitchFamily="34" charset="0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B5789A16-63DE-CAB3-5A07-A15BA880CED9}"/>
              </a:ext>
            </a:extLst>
          </p:cNvPr>
          <p:cNvSpPr/>
          <p:nvPr/>
        </p:nvSpPr>
        <p:spPr>
          <a:xfrm rot="10800000">
            <a:off x="3661032" y="2827639"/>
            <a:ext cx="926859" cy="662713"/>
          </a:xfrm>
          <a:prstGeom prst="round2SameRect">
            <a:avLst/>
          </a:prstGeom>
          <a:solidFill>
            <a:srgbClr val="FF00FF"/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F11A0EE3-617A-A0C9-81EA-4A38A7AF3780}"/>
              </a:ext>
            </a:extLst>
          </p:cNvPr>
          <p:cNvSpPr/>
          <p:nvPr/>
        </p:nvSpPr>
        <p:spPr>
          <a:xfrm rot="10800000">
            <a:off x="3745427" y="2850280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42731-E705-5D95-A7D5-4720A9321636}"/>
              </a:ext>
            </a:extLst>
          </p:cNvPr>
          <p:cNvSpPr txBox="1"/>
          <p:nvPr/>
        </p:nvSpPr>
        <p:spPr>
          <a:xfrm>
            <a:off x="3770115" y="2983364"/>
            <a:ext cx="67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N-type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9E48FE65-FC82-9FEA-8476-A88103945D29}"/>
              </a:ext>
            </a:extLst>
          </p:cNvPr>
          <p:cNvSpPr/>
          <p:nvPr/>
        </p:nvSpPr>
        <p:spPr>
          <a:xfrm rot="10800000">
            <a:off x="6456499" y="2832346"/>
            <a:ext cx="926859" cy="662713"/>
          </a:xfrm>
          <a:prstGeom prst="round2SameRect">
            <a:avLst/>
          </a:prstGeom>
          <a:solidFill>
            <a:srgbClr val="FF00FF"/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934CB8A3-7601-EE42-62B5-114A557B2BEA}"/>
              </a:ext>
            </a:extLst>
          </p:cNvPr>
          <p:cNvSpPr/>
          <p:nvPr/>
        </p:nvSpPr>
        <p:spPr>
          <a:xfrm rot="10800000">
            <a:off x="6534563" y="2853636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6A13E-AFBD-DD0E-300F-43EBFE652232}"/>
              </a:ext>
            </a:extLst>
          </p:cNvPr>
          <p:cNvSpPr txBox="1"/>
          <p:nvPr/>
        </p:nvSpPr>
        <p:spPr>
          <a:xfrm>
            <a:off x="6578652" y="2992037"/>
            <a:ext cx="7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N-type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2465D-A0DD-2CEB-B295-986101F25E1C}"/>
              </a:ext>
            </a:extLst>
          </p:cNvPr>
          <p:cNvSpPr txBox="1"/>
          <p:nvPr/>
        </p:nvSpPr>
        <p:spPr>
          <a:xfrm>
            <a:off x="6852311" y="4432672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공핍</a:t>
            </a:r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 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영역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99D789-66D5-89D9-6225-E803665035C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935893" y="3333418"/>
            <a:ext cx="298094" cy="1099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D85F1-C778-0671-8C37-A36716B8B63E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4134994" y="3312937"/>
            <a:ext cx="3098993" cy="1119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824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478F7-F31B-392E-BFED-E1B8AB42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99C18-21E8-A143-5CA3-C3E3772CD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전류가 흐르지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DB3E-35A3-98DA-D413-E5E5496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101</a:t>
            </a:fld>
            <a:endParaRPr 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74B1C36-8630-306C-FC82-2213B2ABCC42}"/>
              </a:ext>
            </a:extLst>
          </p:cNvPr>
          <p:cNvSpPr/>
          <p:nvPr/>
        </p:nvSpPr>
        <p:spPr>
          <a:xfrm>
            <a:off x="2838027" y="2164014"/>
            <a:ext cx="5398345" cy="2847469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6B09D38-FB90-CEC9-67CD-CBB2F39523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4314" y="4693986"/>
            <a:ext cx="1248683" cy="56754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A5D4B4-861E-4764-8694-81128E8B29D8}"/>
              </a:ext>
            </a:extLst>
          </p:cNvPr>
          <p:cNvSpPr/>
          <p:nvPr/>
        </p:nvSpPr>
        <p:spPr>
          <a:xfrm>
            <a:off x="1901507" y="2164013"/>
            <a:ext cx="2323472" cy="2847469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5860144-752E-3642-D0FA-1CE4E06863DB}"/>
              </a:ext>
            </a:extLst>
          </p:cNvPr>
          <p:cNvSpPr/>
          <p:nvPr/>
        </p:nvSpPr>
        <p:spPr>
          <a:xfrm>
            <a:off x="6944309" y="2164013"/>
            <a:ext cx="2323472" cy="2847469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D3656B-9AEE-3552-2428-A83072358E3A}"/>
              </a:ext>
            </a:extLst>
          </p:cNvPr>
          <p:cNvSpPr/>
          <p:nvPr/>
        </p:nvSpPr>
        <p:spPr>
          <a:xfrm>
            <a:off x="1765490" y="1872353"/>
            <a:ext cx="1035924" cy="3261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E01F46-1393-6A18-9A1F-20CE3FB96E9A}"/>
              </a:ext>
            </a:extLst>
          </p:cNvPr>
          <p:cNvSpPr/>
          <p:nvPr/>
        </p:nvSpPr>
        <p:spPr>
          <a:xfrm>
            <a:off x="8267135" y="1956830"/>
            <a:ext cx="1035924" cy="3261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38C97D-FFF0-14A3-75CC-A31BF39B7BDA}"/>
              </a:ext>
            </a:extLst>
          </p:cNvPr>
          <p:cNvSpPr/>
          <p:nvPr/>
        </p:nvSpPr>
        <p:spPr>
          <a:xfrm>
            <a:off x="4300798" y="2077435"/>
            <a:ext cx="2606398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BA83EE-0DE0-EEE0-4FFB-667636580563}"/>
              </a:ext>
            </a:extLst>
          </p:cNvPr>
          <p:cNvSpPr/>
          <p:nvPr/>
        </p:nvSpPr>
        <p:spPr>
          <a:xfrm rot="1769050">
            <a:off x="7845566" y="1815875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D1036-9A46-07B1-544A-0AE054FB5071}"/>
              </a:ext>
            </a:extLst>
          </p:cNvPr>
          <p:cNvSpPr/>
          <p:nvPr/>
        </p:nvSpPr>
        <p:spPr>
          <a:xfrm rot="19686220">
            <a:off x="6587831" y="178884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5E883B5-D1FA-7CC6-0C25-2C4FF1E4AD0F}"/>
              </a:ext>
            </a:extLst>
          </p:cNvPr>
          <p:cNvSpPr/>
          <p:nvPr/>
        </p:nvSpPr>
        <p:spPr>
          <a:xfrm rot="9663008">
            <a:off x="7965017" y="4942998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1A5571-A601-AB7B-5CB5-5AC348CEF391}"/>
              </a:ext>
            </a:extLst>
          </p:cNvPr>
          <p:cNvSpPr/>
          <p:nvPr/>
        </p:nvSpPr>
        <p:spPr>
          <a:xfrm rot="10800000">
            <a:off x="6656567" y="3970274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DDA788-8AAE-D1F9-8E45-49AD52A5BDD1}"/>
              </a:ext>
            </a:extLst>
          </p:cNvPr>
          <p:cNvSpPr/>
          <p:nvPr/>
        </p:nvSpPr>
        <p:spPr>
          <a:xfrm rot="10800000">
            <a:off x="6610878" y="4617331"/>
            <a:ext cx="690435" cy="35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31C6A3-01EE-E924-A77D-131733869110}"/>
              </a:ext>
            </a:extLst>
          </p:cNvPr>
          <p:cNvSpPr/>
          <p:nvPr/>
        </p:nvSpPr>
        <p:spPr>
          <a:xfrm rot="10800000">
            <a:off x="3867976" y="3973159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A927ED-93F7-FC68-A1FA-E917691190D5}"/>
              </a:ext>
            </a:extLst>
          </p:cNvPr>
          <p:cNvSpPr/>
          <p:nvPr/>
        </p:nvSpPr>
        <p:spPr>
          <a:xfrm rot="10800000">
            <a:off x="3822287" y="4620216"/>
            <a:ext cx="690435" cy="35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E96C952-155E-F85F-05DB-3F1AA9E4B2BB}"/>
              </a:ext>
            </a:extLst>
          </p:cNvPr>
          <p:cNvSpPr/>
          <p:nvPr/>
        </p:nvSpPr>
        <p:spPr>
          <a:xfrm rot="10800000">
            <a:off x="4450083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0C5C235-BA8C-3459-1317-CEDBDE26AE8A}"/>
              </a:ext>
            </a:extLst>
          </p:cNvPr>
          <p:cNvSpPr/>
          <p:nvPr/>
        </p:nvSpPr>
        <p:spPr>
          <a:xfrm rot="10800000">
            <a:off x="6329682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3FC3-9D5D-66F1-F4A5-1F420861FD6E}"/>
              </a:ext>
            </a:extLst>
          </p:cNvPr>
          <p:cNvSpPr/>
          <p:nvPr/>
        </p:nvSpPr>
        <p:spPr>
          <a:xfrm>
            <a:off x="3288234" y="2987766"/>
            <a:ext cx="4419820" cy="979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18867-7139-76F2-F7DC-4C829C2BC155}"/>
              </a:ext>
            </a:extLst>
          </p:cNvPr>
          <p:cNvSpPr/>
          <p:nvPr/>
        </p:nvSpPr>
        <p:spPr>
          <a:xfrm>
            <a:off x="4791290" y="3967884"/>
            <a:ext cx="1398807" cy="255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D3582C-BFAE-FAFE-8011-E645ED4311A7}"/>
              </a:ext>
            </a:extLst>
          </p:cNvPr>
          <p:cNvSpPr/>
          <p:nvPr/>
        </p:nvSpPr>
        <p:spPr>
          <a:xfrm>
            <a:off x="4454542" y="2634981"/>
            <a:ext cx="2124110" cy="2587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19027E-BC8F-5F20-D64C-842535E6EB8D}"/>
              </a:ext>
            </a:extLst>
          </p:cNvPr>
          <p:cNvSpPr/>
          <p:nvPr/>
        </p:nvSpPr>
        <p:spPr>
          <a:xfrm>
            <a:off x="4454542" y="2865901"/>
            <a:ext cx="2124110" cy="118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732D28-9794-1416-8861-232DAE213FD2}"/>
              </a:ext>
            </a:extLst>
          </p:cNvPr>
          <p:cNvSpPr/>
          <p:nvPr/>
        </p:nvSpPr>
        <p:spPr>
          <a:xfrm>
            <a:off x="3850019" y="2857054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1D4D5F-0B1E-857C-6B61-A35D042C466E}"/>
              </a:ext>
            </a:extLst>
          </p:cNvPr>
          <p:cNvSpPr/>
          <p:nvPr/>
        </p:nvSpPr>
        <p:spPr>
          <a:xfrm>
            <a:off x="6672198" y="2860780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B8A9C-8ADE-BEF4-8808-EC58491A900F}"/>
              </a:ext>
            </a:extLst>
          </p:cNvPr>
          <p:cNvSpPr txBox="1"/>
          <p:nvPr/>
        </p:nvSpPr>
        <p:spPr>
          <a:xfrm>
            <a:off x="5059941" y="3312937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P-type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ymbol" panose="020B0502040204020203" pitchFamily="34" charset="0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B5789A16-63DE-CAB3-5A07-A15BA880CED9}"/>
              </a:ext>
            </a:extLst>
          </p:cNvPr>
          <p:cNvSpPr/>
          <p:nvPr/>
        </p:nvSpPr>
        <p:spPr>
          <a:xfrm rot="10800000">
            <a:off x="3661032" y="2827639"/>
            <a:ext cx="926859" cy="662713"/>
          </a:xfrm>
          <a:prstGeom prst="round2SameRect">
            <a:avLst/>
          </a:prstGeom>
          <a:solidFill>
            <a:srgbClr val="FF00FF"/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F11A0EE3-617A-A0C9-81EA-4A38A7AF3780}"/>
              </a:ext>
            </a:extLst>
          </p:cNvPr>
          <p:cNvSpPr/>
          <p:nvPr/>
        </p:nvSpPr>
        <p:spPr>
          <a:xfrm rot="10800000">
            <a:off x="3745427" y="2850280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42731-E705-5D95-A7D5-4720A9321636}"/>
              </a:ext>
            </a:extLst>
          </p:cNvPr>
          <p:cNvSpPr txBox="1"/>
          <p:nvPr/>
        </p:nvSpPr>
        <p:spPr>
          <a:xfrm>
            <a:off x="3770115" y="2983364"/>
            <a:ext cx="67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N-type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9E48FE65-FC82-9FEA-8476-A88103945D29}"/>
              </a:ext>
            </a:extLst>
          </p:cNvPr>
          <p:cNvSpPr/>
          <p:nvPr/>
        </p:nvSpPr>
        <p:spPr>
          <a:xfrm rot="10800000">
            <a:off x="6456499" y="2832346"/>
            <a:ext cx="926859" cy="662713"/>
          </a:xfrm>
          <a:prstGeom prst="round2SameRect">
            <a:avLst/>
          </a:prstGeom>
          <a:solidFill>
            <a:srgbClr val="FF00FF"/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934CB8A3-7601-EE42-62B5-114A557B2BEA}"/>
              </a:ext>
            </a:extLst>
          </p:cNvPr>
          <p:cNvSpPr/>
          <p:nvPr/>
        </p:nvSpPr>
        <p:spPr>
          <a:xfrm rot="10800000">
            <a:off x="6534563" y="2853636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6A13E-AFBD-DD0E-300F-43EBFE652232}"/>
              </a:ext>
            </a:extLst>
          </p:cNvPr>
          <p:cNvSpPr txBox="1"/>
          <p:nvPr/>
        </p:nvSpPr>
        <p:spPr>
          <a:xfrm>
            <a:off x="6578652" y="2992037"/>
            <a:ext cx="7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N-type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91A68F-7942-2944-3E5F-62946483A332}"/>
              </a:ext>
            </a:extLst>
          </p:cNvPr>
          <p:cNvSpPr/>
          <p:nvPr/>
        </p:nvSpPr>
        <p:spPr>
          <a:xfrm rot="11936992" flipH="1">
            <a:off x="2513127" y="4985829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DCFFBA-A06E-F372-6DBC-32A5E648A5C4}"/>
              </a:ext>
            </a:extLst>
          </p:cNvPr>
          <p:cNvSpPr/>
          <p:nvPr/>
        </p:nvSpPr>
        <p:spPr>
          <a:xfrm rot="19686220">
            <a:off x="2554247" y="177400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35805C-62CA-F40E-05EC-B4182A9B4747}"/>
              </a:ext>
            </a:extLst>
          </p:cNvPr>
          <p:cNvSpPr/>
          <p:nvPr/>
        </p:nvSpPr>
        <p:spPr>
          <a:xfrm rot="1769050">
            <a:off x="3845338" y="1809230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A9C150-3213-5636-ABCE-C86ABE0FDB7A}"/>
              </a:ext>
            </a:extLst>
          </p:cNvPr>
          <p:cNvSpPr/>
          <p:nvPr/>
        </p:nvSpPr>
        <p:spPr>
          <a:xfrm rot="12511124" flipH="1">
            <a:off x="2634527" y="5047046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101C86-7BAA-6004-BED4-51DBD0C1FB23}"/>
              </a:ext>
            </a:extLst>
          </p:cNvPr>
          <p:cNvSpPr txBox="1"/>
          <p:nvPr/>
        </p:nvSpPr>
        <p:spPr>
          <a:xfrm>
            <a:off x="4444341" y="4026399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193837-7323-6398-C31C-FC7F24AC5E3E}"/>
              </a:ext>
            </a:extLst>
          </p:cNvPr>
          <p:cNvSpPr txBox="1"/>
          <p:nvPr/>
        </p:nvSpPr>
        <p:spPr>
          <a:xfrm>
            <a:off x="5883103" y="4253846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891911-060D-59FC-2071-68ABBCC1FA46}"/>
              </a:ext>
            </a:extLst>
          </p:cNvPr>
          <p:cNvSpPr txBox="1"/>
          <p:nvPr/>
        </p:nvSpPr>
        <p:spPr>
          <a:xfrm>
            <a:off x="3391165" y="204535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7315A1-9D48-6FE4-F61B-BD42162F8CED}"/>
              </a:ext>
            </a:extLst>
          </p:cNvPr>
          <p:cNvSpPr txBox="1"/>
          <p:nvPr/>
        </p:nvSpPr>
        <p:spPr>
          <a:xfrm>
            <a:off x="7003747" y="2230020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825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478F7-F31B-392E-BFED-E1B8AB42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99C18-21E8-A143-5CA3-C3E3772CD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가운데 전압을 걸면 전기장이 생성되고</a:t>
            </a:r>
            <a:r>
              <a:rPr lang="en-US" altLang="ko-KR" dirty="0"/>
              <a:t>, </a:t>
            </a:r>
            <a:r>
              <a:rPr lang="ko-KR" altLang="en-US" dirty="0"/>
              <a:t>양공이 아래쪽으로 이동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DB3E-35A3-98DA-D413-E5E5496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102</a:t>
            </a:fld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D3656B-9AEE-3552-2428-A83072358E3A}"/>
              </a:ext>
            </a:extLst>
          </p:cNvPr>
          <p:cNvSpPr/>
          <p:nvPr/>
        </p:nvSpPr>
        <p:spPr>
          <a:xfrm>
            <a:off x="1765490" y="1872353"/>
            <a:ext cx="1035924" cy="3261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BA83EE-0DE0-EEE0-4FFB-667636580563}"/>
              </a:ext>
            </a:extLst>
          </p:cNvPr>
          <p:cNvSpPr/>
          <p:nvPr/>
        </p:nvSpPr>
        <p:spPr>
          <a:xfrm rot="1769050">
            <a:off x="7845566" y="1815875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D1036-9A46-07B1-544A-0AE054FB5071}"/>
              </a:ext>
            </a:extLst>
          </p:cNvPr>
          <p:cNvSpPr/>
          <p:nvPr/>
        </p:nvSpPr>
        <p:spPr>
          <a:xfrm rot="19686220">
            <a:off x="6587831" y="178884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1A5571-A601-AB7B-5CB5-5AC348CEF391}"/>
              </a:ext>
            </a:extLst>
          </p:cNvPr>
          <p:cNvSpPr/>
          <p:nvPr/>
        </p:nvSpPr>
        <p:spPr>
          <a:xfrm rot="10800000">
            <a:off x="6656567" y="3970274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31C6A3-01EE-E924-A77D-131733869110}"/>
              </a:ext>
            </a:extLst>
          </p:cNvPr>
          <p:cNvSpPr/>
          <p:nvPr/>
        </p:nvSpPr>
        <p:spPr>
          <a:xfrm rot="10800000">
            <a:off x="3867976" y="3973159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E96C952-155E-F85F-05DB-3F1AA9E4B2BB}"/>
              </a:ext>
            </a:extLst>
          </p:cNvPr>
          <p:cNvSpPr/>
          <p:nvPr/>
        </p:nvSpPr>
        <p:spPr>
          <a:xfrm rot="10800000">
            <a:off x="4450083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0C5C235-BA8C-3459-1317-CEDBDE26AE8A}"/>
              </a:ext>
            </a:extLst>
          </p:cNvPr>
          <p:cNvSpPr/>
          <p:nvPr/>
        </p:nvSpPr>
        <p:spPr>
          <a:xfrm rot="10800000">
            <a:off x="6329682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3FC3-9D5D-66F1-F4A5-1F420861FD6E}"/>
              </a:ext>
            </a:extLst>
          </p:cNvPr>
          <p:cNvSpPr/>
          <p:nvPr/>
        </p:nvSpPr>
        <p:spPr>
          <a:xfrm>
            <a:off x="3288234" y="2987766"/>
            <a:ext cx="4419820" cy="979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18867-7139-76F2-F7DC-4C829C2BC155}"/>
              </a:ext>
            </a:extLst>
          </p:cNvPr>
          <p:cNvSpPr/>
          <p:nvPr/>
        </p:nvSpPr>
        <p:spPr>
          <a:xfrm>
            <a:off x="4791290" y="3967884"/>
            <a:ext cx="1398807" cy="255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D3582C-BFAE-FAFE-8011-E645ED4311A7}"/>
              </a:ext>
            </a:extLst>
          </p:cNvPr>
          <p:cNvSpPr/>
          <p:nvPr/>
        </p:nvSpPr>
        <p:spPr>
          <a:xfrm>
            <a:off x="4454542" y="2634981"/>
            <a:ext cx="2124110" cy="2587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19027E-BC8F-5F20-D64C-842535E6EB8D}"/>
              </a:ext>
            </a:extLst>
          </p:cNvPr>
          <p:cNvSpPr/>
          <p:nvPr/>
        </p:nvSpPr>
        <p:spPr>
          <a:xfrm>
            <a:off x="4454542" y="2865901"/>
            <a:ext cx="2124110" cy="118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732D28-9794-1416-8861-232DAE213FD2}"/>
              </a:ext>
            </a:extLst>
          </p:cNvPr>
          <p:cNvSpPr/>
          <p:nvPr/>
        </p:nvSpPr>
        <p:spPr>
          <a:xfrm>
            <a:off x="3850019" y="2857054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1D4D5F-0B1E-857C-6B61-A35D042C466E}"/>
              </a:ext>
            </a:extLst>
          </p:cNvPr>
          <p:cNvSpPr/>
          <p:nvPr/>
        </p:nvSpPr>
        <p:spPr>
          <a:xfrm>
            <a:off x="6672198" y="2860780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F11A0EE3-617A-A0C9-81EA-4A38A7AF3780}"/>
              </a:ext>
            </a:extLst>
          </p:cNvPr>
          <p:cNvSpPr/>
          <p:nvPr/>
        </p:nvSpPr>
        <p:spPr>
          <a:xfrm rot="10800000">
            <a:off x="3745427" y="2850280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934CB8A3-7601-EE42-62B5-114A557B2BEA}"/>
              </a:ext>
            </a:extLst>
          </p:cNvPr>
          <p:cNvSpPr/>
          <p:nvPr/>
        </p:nvSpPr>
        <p:spPr>
          <a:xfrm rot="10800000">
            <a:off x="6534563" y="2853636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DCFFBA-A06E-F372-6DBC-32A5E648A5C4}"/>
              </a:ext>
            </a:extLst>
          </p:cNvPr>
          <p:cNvSpPr/>
          <p:nvPr/>
        </p:nvSpPr>
        <p:spPr>
          <a:xfrm rot="19686220">
            <a:off x="2554247" y="177400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35805C-62CA-F40E-05EC-B4182A9B4747}"/>
              </a:ext>
            </a:extLst>
          </p:cNvPr>
          <p:cNvSpPr/>
          <p:nvPr/>
        </p:nvSpPr>
        <p:spPr>
          <a:xfrm rot="1769050">
            <a:off x="3845338" y="1809230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193837-7323-6398-C31C-FC7F24AC5E3E}"/>
              </a:ext>
            </a:extLst>
          </p:cNvPr>
          <p:cNvSpPr txBox="1"/>
          <p:nvPr/>
        </p:nvSpPr>
        <p:spPr>
          <a:xfrm>
            <a:off x="5206255" y="1447357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B287A0-C8F4-7178-FF2E-1E223086B3A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516596" y="2144385"/>
            <a:ext cx="1" cy="4905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34274F-8C03-C3FA-571A-B1399D3D8EE6}"/>
              </a:ext>
            </a:extLst>
          </p:cNvPr>
          <p:cNvSpPr/>
          <p:nvPr/>
        </p:nvSpPr>
        <p:spPr>
          <a:xfrm rot="10800000">
            <a:off x="4512177" y="2991460"/>
            <a:ext cx="2033024" cy="9753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4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91577B3-53BB-A249-22A5-FAC88664950E}"/>
              </a:ext>
            </a:extLst>
          </p:cNvPr>
          <p:cNvSpPr/>
          <p:nvPr/>
        </p:nvSpPr>
        <p:spPr>
          <a:xfrm>
            <a:off x="3382228" y="364168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F0C6A2-C45C-102D-A22D-42F8D842A4AC}"/>
              </a:ext>
            </a:extLst>
          </p:cNvPr>
          <p:cNvSpPr/>
          <p:nvPr/>
        </p:nvSpPr>
        <p:spPr>
          <a:xfrm>
            <a:off x="3658144" y="375751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3CA3583-DB43-17FE-64D4-B99B01C046AE}"/>
              </a:ext>
            </a:extLst>
          </p:cNvPr>
          <p:cNvSpPr/>
          <p:nvPr/>
        </p:nvSpPr>
        <p:spPr>
          <a:xfrm>
            <a:off x="3896323" y="363192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ABFFAB4-3C0B-3DEC-17A2-F04627D31146}"/>
              </a:ext>
            </a:extLst>
          </p:cNvPr>
          <p:cNvSpPr/>
          <p:nvPr/>
        </p:nvSpPr>
        <p:spPr>
          <a:xfrm>
            <a:off x="4185384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D246B1F-670D-58CE-FE6B-3F00130DCED6}"/>
              </a:ext>
            </a:extLst>
          </p:cNvPr>
          <p:cNvSpPr/>
          <p:nvPr/>
        </p:nvSpPr>
        <p:spPr>
          <a:xfrm>
            <a:off x="4005098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F1F0985-3E5F-37FB-475B-2F1BCE4FF906}"/>
              </a:ext>
            </a:extLst>
          </p:cNvPr>
          <p:cNvSpPr/>
          <p:nvPr/>
        </p:nvSpPr>
        <p:spPr>
          <a:xfrm>
            <a:off x="4437742" y="365097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17C59E0-2C45-D1DD-E86E-FD7F0E5C19D0}"/>
              </a:ext>
            </a:extLst>
          </p:cNvPr>
          <p:cNvSpPr/>
          <p:nvPr/>
        </p:nvSpPr>
        <p:spPr>
          <a:xfrm>
            <a:off x="4641113" y="3802135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3F121-8BDD-EF7C-CB7C-379F212E016B}"/>
              </a:ext>
            </a:extLst>
          </p:cNvPr>
          <p:cNvSpPr/>
          <p:nvPr/>
        </p:nvSpPr>
        <p:spPr>
          <a:xfrm>
            <a:off x="4757672" y="366066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EF9B764-B1C2-5DF6-25C4-1DAB7FBF16FF}"/>
              </a:ext>
            </a:extLst>
          </p:cNvPr>
          <p:cNvSpPr/>
          <p:nvPr/>
        </p:nvSpPr>
        <p:spPr>
          <a:xfrm>
            <a:off x="5019168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C79C865-E389-A727-403B-2FEE9ED267F7}"/>
              </a:ext>
            </a:extLst>
          </p:cNvPr>
          <p:cNvSpPr/>
          <p:nvPr/>
        </p:nvSpPr>
        <p:spPr>
          <a:xfrm>
            <a:off x="5180502" y="366066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B917796-9DE7-29D0-74E7-54F5ACEE8512}"/>
              </a:ext>
            </a:extLst>
          </p:cNvPr>
          <p:cNvSpPr/>
          <p:nvPr/>
        </p:nvSpPr>
        <p:spPr>
          <a:xfrm>
            <a:off x="5370681" y="379934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5EA113-5874-9B6A-FA12-4883443C3B3D}"/>
              </a:ext>
            </a:extLst>
          </p:cNvPr>
          <p:cNvSpPr/>
          <p:nvPr/>
        </p:nvSpPr>
        <p:spPr>
          <a:xfrm>
            <a:off x="5579207" y="3697718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33FDA0B-6C9D-4FBC-1EDB-9DDA1A431CE1}"/>
              </a:ext>
            </a:extLst>
          </p:cNvPr>
          <p:cNvSpPr/>
          <p:nvPr/>
        </p:nvSpPr>
        <p:spPr>
          <a:xfrm>
            <a:off x="5816115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FBF00A7-2506-C906-F6D6-04B2B983D234}"/>
              </a:ext>
            </a:extLst>
          </p:cNvPr>
          <p:cNvSpPr/>
          <p:nvPr/>
        </p:nvSpPr>
        <p:spPr>
          <a:xfrm>
            <a:off x="6011851" y="363192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40DE1C1-BD89-B089-DD1A-5591568F0C4C}"/>
              </a:ext>
            </a:extLst>
          </p:cNvPr>
          <p:cNvSpPr/>
          <p:nvPr/>
        </p:nvSpPr>
        <p:spPr>
          <a:xfrm>
            <a:off x="6181575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1EE41D5-CD22-6E1D-B49B-D29C0F418F51}"/>
              </a:ext>
            </a:extLst>
          </p:cNvPr>
          <p:cNvSpPr/>
          <p:nvPr/>
        </p:nvSpPr>
        <p:spPr>
          <a:xfrm>
            <a:off x="6431225" y="3690521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D34246-DB10-7F43-F4BC-50DD443F16AB}"/>
              </a:ext>
            </a:extLst>
          </p:cNvPr>
          <p:cNvSpPr/>
          <p:nvPr/>
        </p:nvSpPr>
        <p:spPr>
          <a:xfrm>
            <a:off x="6594056" y="377581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EBF3656-905F-9EC0-3D83-AC023E995F0F}"/>
              </a:ext>
            </a:extLst>
          </p:cNvPr>
          <p:cNvSpPr/>
          <p:nvPr/>
        </p:nvSpPr>
        <p:spPr>
          <a:xfrm>
            <a:off x="6830906" y="368815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CE35F8B-E363-DE92-EEE8-D97C5FEA69CB}"/>
              </a:ext>
            </a:extLst>
          </p:cNvPr>
          <p:cNvSpPr/>
          <p:nvPr/>
        </p:nvSpPr>
        <p:spPr>
          <a:xfrm>
            <a:off x="7096868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A6A1D1D-1D6E-E7F0-4308-0259B038BB80}"/>
              </a:ext>
            </a:extLst>
          </p:cNvPr>
          <p:cNvSpPr/>
          <p:nvPr/>
        </p:nvSpPr>
        <p:spPr>
          <a:xfrm>
            <a:off x="7301313" y="362719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651EB3F-1FFC-2899-057B-C4F3A3193C87}"/>
              </a:ext>
            </a:extLst>
          </p:cNvPr>
          <p:cNvSpPr/>
          <p:nvPr/>
        </p:nvSpPr>
        <p:spPr>
          <a:xfrm>
            <a:off x="7488716" y="3768691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890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478F7-F31B-392E-BFED-E1B8AB42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99C18-21E8-A143-5CA3-C3E3772CD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양쪽에 전압을 걸면 전자가 위쪽으로 이동하여 통로를 만듦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DB3E-35A3-98DA-D413-E5E5496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103</a:t>
            </a:fld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D3656B-9AEE-3552-2428-A83072358E3A}"/>
              </a:ext>
            </a:extLst>
          </p:cNvPr>
          <p:cNvSpPr/>
          <p:nvPr/>
        </p:nvSpPr>
        <p:spPr>
          <a:xfrm>
            <a:off x="1765490" y="1872353"/>
            <a:ext cx="1035924" cy="3261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BA83EE-0DE0-EEE0-4FFB-667636580563}"/>
              </a:ext>
            </a:extLst>
          </p:cNvPr>
          <p:cNvSpPr/>
          <p:nvPr/>
        </p:nvSpPr>
        <p:spPr>
          <a:xfrm rot="1769050">
            <a:off x="7845566" y="1815875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D1036-9A46-07B1-544A-0AE054FB5071}"/>
              </a:ext>
            </a:extLst>
          </p:cNvPr>
          <p:cNvSpPr/>
          <p:nvPr/>
        </p:nvSpPr>
        <p:spPr>
          <a:xfrm rot="19686220">
            <a:off x="6587831" y="178884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1A5571-A601-AB7B-5CB5-5AC348CEF391}"/>
              </a:ext>
            </a:extLst>
          </p:cNvPr>
          <p:cNvSpPr/>
          <p:nvPr/>
        </p:nvSpPr>
        <p:spPr>
          <a:xfrm rot="10800000">
            <a:off x="6656567" y="3970274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31C6A3-01EE-E924-A77D-131733869110}"/>
              </a:ext>
            </a:extLst>
          </p:cNvPr>
          <p:cNvSpPr/>
          <p:nvPr/>
        </p:nvSpPr>
        <p:spPr>
          <a:xfrm rot="10800000">
            <a:off x="3867976" y="3973159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E96C952-155E-F85F-05DB-3F1AA9E4B2BB}"/>
              </a:ext>
            </a:extLst>
          </p:cNvPr>
          <p:cNvSpPr/>
          <p:nvPr/>
        </p:nvSpPr>
        <p:spPr>
          <a:xfrm rot="10800000">
            <a:off x="4450083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0C5C235-BA8C-3459-1317-CEDBDE26AE8A}"/>
              </a:ext>
            </a:extLst>
          </p:cNvPr>
          <p:cNvSpPr/>
          <p:nvPr/>
        </p:nvSpPr>
        <p:spPr>
          <a:xfrm rot="10800000">
            <a:off x="6329682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3FC3-9D5D-66F1-F4A5-1F420861FD6E}"/>
              </a:ext>
            </a:extLst>
          </p:cNvPr>
          <p:cNvSpPr/>
          <p:nvPr/>
        </p:nvSpPr>
        <p:spPr>
          <a:xfrm>
            <a:off x="3288234" y="2987766"/>
            <a:ext cx="4419820" cy="979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18867-7139-76F2-F7DC-4C829C2BC155}"/>
              </a:ext>
            </a:extLst>
          </p:cNvPr>
          <p:cNvSpPr/>
          <p:nvPr/>
        </p:nvSpPr>
        <p:spPr>
          <a:xfrm>
            <a:off x="4791290" y="3967884"/>
            <a:ext cx="1398807" cy="255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D3582C-BFAE-FAFE-8011-E645ED4311A7}"/>
              </a:ext>
            </a:extLst>
          </p:cNvPr>
          <p:cNvSpPr/>
          <p:nvPr/>
        </p:nvSpPr>
        <p:spPr>
          <a:xfrm>
            <a:off x="4454542" y="2634981"/>
            <a:ext cx="2124110" cy="2587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19027E-BC8F-5F20-D64C-842535E6EB8D}"/>
              </a:ext>
            </a:extLst>
          </p:cNvPr>
          <p:cNvSpPr/>
          <p:nvPr/>
        </p:nvSpPr>
        <p:spPr>
          <a:xfrm>
            <a:off x="4454542" y="2865901"/>
            <a:ext cx="2124110" cy="118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732D28-9794-1416-8861-232DAE213FD2}"/>
              </a:ext>
            </a:extLst>
          </p:cNvPr>
          <p:cNvSpPr/>
          <p:nvPr/>
        </p:nvSpPr>
        <p:spPr>
          <a:xfrm>
            <a:off x="3850019" y="2857054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1D4D5F-0B1E-857C-6B61-A35D042C466E}"/>
              </a:ext>
            </a:extLst>
          </p:cNvPr>
          <p:cNvSpPr/>
          <p:nvPr/>
        </p:nvSpPr>
        <p:spPr>
          <a:xfrm>
            <a:off x="6672198" y="2860780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F11A0EE3-617A-A0C9-81EA-4A38A7AF3780}"/>
              </a:ext>
            </a:extLst>
          </p:cNvPr>
          <p:cNvSpPr/>
          <p:nvPr/>
        </p:nvSpPr>
        <p:spPr>
          <a:xfrm rot="10800000">
            <a:off x="3745427" y="2850280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934CB8A3-7601-EE42-62B5-114A557B2BEA}"/>
              </a:ext>
            </a:extLst>
          </p:cNvPr>
          <p:cNvSpPr/>
          <p:nvPr/>
        </p:nvSpPr>
        <p:spPr>
          <a:xfrm rot="10800000">
            <a:off x="6534563" y="2853636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DCFFBA-A06E-F372-6DBC-32A5E648A5C4}"/>
              </a:ext>
            </a:extLst>
          </p:cNvPr>
          <p:cNvSpPr/>
          <p:nvPr/>
        </p:nvSpPr>
        <p:spPr>
          <a:xfrm rot="19686220">
            <a:off x="2554247" y="177400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35805C-62CA-F40E-05EC-B4182A9B4747}"/>
              </a:ext>
            </a:extLst>
          </p:cNvPr>
          <p:cNvSpPr/>
          <p:nvPr/>
        </p:nvSpPr>
        <p:spPr>
          <a:xfrm rot="1769050">
            <a:off x="3845338" y="1809230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193837-7323-6398-C31C-FC7F24AC5E3E}"/>
              </a:ext>
            </a:extLst>
          </p:cNvPr>
          <p:cNvSpPr txBox="1"/>
          <p:nvPr/>
        </p:nvSpPr>
        <p:spPr>
          <a:xfrm>
            <a:off x="5206255" y="1447357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B287A0-C8F4-7178-FF2E-1E223086B3A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516596" y="2144385"/>
            <a:ext cx="1" cy="4905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34274F-8C03-C3FA-571A-B1399D3D8EE6}"/>
              </a:ext>
            </a:extLst>
          </p:cNvPr>
          <p:cNvSpPr/>
          <p:nvPr/>
        </p:nvSpPr>
        <p:spPr>
          <a:xfrm rot="10800000">
            <a:off x="4512177" y="2991460"/>
            <a:ext cx="2033024" cy="9753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4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91577B3-53BB-A249-22A5-FAC88664950E}"/>
              </a:ext>
            </a:extLst>
          </p:cNvPr>
          <p:cNvSpPr/>
          <p:nvPr/>
        </p:nvSpPr>
        <p:spPr>
          <a:xfrm>
            <a:off x="3382228" y="364168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F0C6A2-C45C-102D-A22D-42F8D842A4AC}"/>
              </a:ext>
            </a:extLst>
          </p:cNvPr>
          <p:cNvSpPr/>
          <p:nvPr/>
        </p:nvSpPr>
        <p:spPr>
          <a:xfrm>
            <a:off x="3658144" y="375751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3CA3583-DB43-17FE-64D4-B99B01C046AE}"/>
              </a:ext>
            </a:extLst>
          </p:cNvPr>
          <p:cNvSpPr/>
          <p:nvPr/>
        </p:nvSpPr>
        <p:spPr>
          <a:xfrm>
            <a:off x="3896323" y="363192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ABFFAB4-3C0B-3DEC-17A2-F04627D31146}"/>
              </a:ext>
            </a:extLst>
          </p:cNvPr>
          <p:cNvSpPr/>
          <p:nvPr/>
        </p:nvSpPr>
        <p:spPr>
          <a:xfrm>
            <a:off x="4185384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D246B1F-670D-58CE-FE6B-3F00130DCED6}"/>
              </a:ext>
            </a:extLst>
          </p:cNvPr>
          <p:cNvSpPr/>
          <p:nvPr/>
        </p:nvSpPr>
        <p:spPr>
          <a:xfrm>
            <a:off x="4005098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F1F0985-3E5F-37FB-475B-2F1BCE4FF906}"/>
              </a:ext>
            </a:extLst>
          </p:cNvPr>
          <p:cNvSpPr/>
          <p:nvPr/>
        </p:nvSpPr>
        <p:spPr>
          <a:xfrm>
            <a:off x="4437742" y="365097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17C59E0-2C45-D1DD-E86E-FD7F0E5C19D0}"/>
              </a:ext>
            </a:extLst>
          </p:cNvPr>
          <p:cNvSpPr/>
          <p:nvPr/>
        </p:nvSpPr>
        <p:spPr>
          <a:xfrm>
            <a:off x="4641113" y="3802135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3F121-8BDD-EF7C-CB7C-379F212E016B}"/>
              </a:ext>
            </a:extLst>
          </p:cNvPr>
          <p:cNvSpPr/>
          <p:nvPr/>
        </p:nvSpPr>
        <p:spPr>
          <a:xfrm>
            <a:off x="4757672" y="366066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EF9B764-B1C2-5DF6-25C4-1DAB7FBF16FF}"/>
              </a:ext>
            </a:extLst>
          </p:cNvPr>
          <p:cNvSpPr/>
          <p:nvPr/>
        </p:nvSpPr>
        <p:spPr>
          <a:xfrm>
            <a:off x="5019168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C79C865-E389-A727-403B-2FEE9ED267F7}"/>
              </a:ext>
            </a:extLst>
          </p:cNvPr>
          <p:cNvSpPr/>
          <p:nvPr/>
        </p:nvSpPr>
        <p:spPr>
          <a:xfrm>
            <a:off x="5180502" y="366066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B917796-9DE7-29D0-74E7-54F5ACEE8512}"/>
              </a:ext>
            </a:extLst>
          </p:cNvPr>
          <p:cNvSpPr/>
          <p:nvPr/>
        </p:nvSpPr>
        <p:spPr>
          <a:xfrm>
            <a:off x="5370681" y="379934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5EA113-5874-9B6A-FA12-4883443C3B3D}"/>
              </a:ext>
            </a:extLst>
          </p:cNvPr>
          <p:cNvSpPr/>
          <p:nvPr/>
        </p:nvSpPr>
        <p:spPr>
          <a:xfrm>
            <a:off x="5579207" y="3697718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33FDA0B-6C9D-4FBC-1EDB-9DDA1A431CE1}"/>
              </a:ext>
            </a:extLst>
          </p:cNvPr>
          <p:cNvSpPr/>
          <p:nvPr/>
        </p:nvSpPr>
        <p:spPr>
          <a:xfrm>
            <a:off x="5816115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FBF00A7-2506-C906-F6D6-04B2B983D234}"/>
              </a:ext>
            </a:extLst>
          </p:cNvPr>
          <p:cNvSpPr/>
          <p:nvPr/>
        </p:nvSpPr>
        <p:spPr>
          <a:xfrm>
            <a:off x="6011851" y="363192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40DE1C1-BD89-B089-DD1A-5591568F0C4C}"/>
              </a:ext>
            </a:extLst>
          </p:cNvPr>
          <p:cNvSpPr/>
          <p:nvPr/>
        </p:nvSpPr>
        <p:spPr>
          <a:xfrm>
            <a:off x="6181575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1EE41D5-CD22-6E1D-B49B-D29C0F418F51}"/>
              </a:ext>
            </a:extLst>
          </p:cNvPr>
          <p:cNvSpPr/>
          <p:nvPr/>
        </p:nvSpPr>
        <p:spPr>
          <a:xfrm>
            <a:off x="6431225" y="3690521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D34246-DB10-7F43-F4BC-50DD443F16AB}"/>
              </a:ext>
            </a:extLst>
          </p:cNvPr>
          <p:cNvSpPr/>
          <p:nvPr/>
        </p:nvSpPr>
        <p:spPr>
          <a:xfrm>
            <a:off x="6594056" y="377581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EBF3656-905F-9EC0-3D83-AC023E995F0F}"/>
              </a:ext>
            </a:extLst>
          </p:cNvPr>
          <p:cNvSpPr/>
          <p:nvPr/>
        </p:nvSpPr>
        <p:spPr>
          <a:xfrm>
            <a:off x="6830906" y="368815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CE35F8B-E363-DE92-EEE8-D97C5FEA69CB}"/>
              </a:ext>
            </a:extLst>
          </p:cNvPr>
          <p:cNvSpPr/>
          <p:nvPr/>
        </p:nvSpPr>
        <p:spPr>
          <a:xfrm>
            <a:off x="7096868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A6A1D1D-1D6E-E7F0-4308-0259B038BB80}"/>
              </a:ext>
            </a:extLst>
          </p:cNvPr>
          <p:cNvSpPr/>
          <p:nvPr/>
        </p:nvSpPr>
        <p:spPr>
          <a:xfrm>
            <a:off x="7301313" y="362719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651EB3F-1FFC-2899-057B-C4F3A3193C87}"/>
              </a:ext>
            </a:extLst>
          </p:cNvPr>
          <p:cNvSpPr/>
          <p:nvPr/>
        </p:nvSpPr>
        <p:spPr>
          <a:xfrm>
            <a:off x="7488716" y="3768691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D5609-E9B3-F61B-A0F3-8B72AC5EC07F}"/>
              </a:ext>
            </a:extLst>
          </p:cNvPr>
          <p:cNvSpPr txBox="1"/>
          <p:nvPr/>
        </p:nvSpPr>
        <p:spPr>
          <a:xfrm>
            <a:off x="3865302" y="1669398"/>
            <a:ext cx="433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14F29C-BD4D-47A8-C9B6-6121E21146A1}"/>
              </a:ext>
            </a:extLst>
          </p:cNvPr>
          <p:cNvCxnSpPr>
            <a:cxnSpLocks/>
          </p:cNvCxnSpPr>
          <p:nvPr/>
        </p:nvCxnSpPr>
        <p:spPr>
          <a:xfrm>
            <a:off x="4094367" y="2366426"/>
            <a:ext cx="1" cy="4905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F65FD2-1700-5CB7-30F3-6325FF34AB5D}"/>
              </a:ext>
            </a:extLst>
          </p:cNvPr>
          <p:cNvSpPr txBox="1"/>
          <p:nvPr/>
        </p:nvSpPr>
        <p:spPr>
          <a:xfrm>
            <a:off x="6602534" y="1681471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5A6582-0C1F-2ACA-5715-427A4B0EBC57}"/>
              </a:ext>
            </a:extLst>
          </p:cNvPr>
          <p:cNvCxnSpPr>
            <a:cxnSpLocks/>
          </p:cNvCxnSpPr>
          <p:nvPr/>
        </p:nvCxnSpPr>
        <p:spPr>
          <a:xfrm>
            <a:off x="6912875" y="2378499"/>
            <a:ext cx="1" cy="4905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51146C64-FE0C-B66D-B0A5-F5DDDA850EF0}"/>
              </a:ext>
            </a:extLst>
          </p:cNvPr>
          <p:cNvSpPr/>
          <p:nvPr/>
        </p:nvSpPr>
        <p:spPr>
          <a:xfrm>
            <a:off x="4528776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352A7B-1F2C-F7B5-794A-D1B125610DE1}"/>
              </a:ext>
            </a:extLst>
          </p:cNvPr>
          <p:cNvSpPr/>
          <p:nvPr/>
        </p:nvSpPr>
        <p:spPr>
          <a:xfrm>
            <a:off x="4647840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90B2EB-D5DB-33A5-B8BC-555A46448B86}"/>
              </a:ext>
            </a:extLst>
          </p:cNvPr>
          <p:cNvSpPr/>
          <p:nvPr/>
        </p:nvSpPr>
        <p:spPr>
          <a:xfrm>
            <a:off x="4749486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5FDE34-A459-1191-5BDF-128143ADF40B}"/>
              </a:ext>
            </a:extLst>
          </p:cNvPr>
          <p:cNvSpPr/>
          <p:nvPr/>
        </p:nvSpPr>
        <p:spPr>
          <a:xfrm>
            <a:off x="4865765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F321F67-6352-A4C2-521C-B4F2EF1DD8B1}"/>
              </a:ext>
            </a:extLst>
          </p:cNvPr>
          <p:cNvSpPr/>
          <p:nvPr/>
        </p:nvSpPr>
        <p:spPr>
          <a:xfrm>
            <a:off x="4985654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6BAC693-0471-E681-1FFF-A5ACF694744B}"/>
              </a:ext>
            </a:extLst>
          </p:cNvPr>
          <p:cNvSpPr/>
          <p:nvPr/>
        </p:nvSpPr>
        <p:spPr>
          <a:xfrm>
            <a:off x="5087866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43A571A-C422-793B-AFD1-C5A707E90064}"/>
              </a:ext>
            </a:extLst>
          </p:cNvPr>
          <p:cNvSpPr/>
          <p:nvPr/>
        </p:nvSpPr>
        <p:spPr>
          <a:xfrm>
            <a:off x="5190078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17684BC-E456-283F-B152-B122C5ED56A0}"/>
              </a:ext>
            </a:extLst>
          </p:cNvPr>
          <p:cNvSpPr/>
          <p:nvPr/>
        </p:nvSpPr>
        <p:spPr>
          <a:xfrm>
            <a:off x="5325868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AF65E83-CBFF-9F73-F0F8-3D8BC2F9A195}"/>
              </a:ext>
            </a:extLst>
          </p:cNvPr>
          <p:cNvSpPr/>
          <p:nvPr/>
        </p:nvSpPr>
        <p:spPr>
          <a:xfrm>
            <a:off x="5446611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4D69DA3-295E-14C7-95FF-91589216F010}"/>
              </a:ext>
            </a:extLst>
          </p:cNvPr>
          <p:cNvSpPr/>
          <p:nvPr/>
        </p:nvSpPr>
        <p:spPr>
          <a:xfrm>
            <a:off x="5546973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39EEE26-C160-A90F-967C-FDDBEA872BFC}"/>
              </a:ext>
            </a:extLst>
          </p:cNvPr>
          <p:cNvSpPr/>
          <p:nvPr/>
        </p:nvSpPr>
        <p:spPr>
          <a:xfrm>
            <a:off x="5281680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BF9D03-4336-8285-1BAD-731778C02C72}"/>
              </a:ext>
            </a:extLst>
          </p:cNvPr>
          <p:cNvSpPr/>
          <p:nvPr/>
        </p:nvSpPr>
        <p:spPr>
          <a:xfrm>
            <a:off x="5421063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9B48810-7B59-86C6-B758-117502FF9545}"/>
              </a:ext>
            </a:extLst>
          </p:cNvPr>
          <p:cNvSpPr/>
          <p:nvPr/>
        </p:nvSpPr>
        <p:spPr>
          <a:xfrm>
            <a:off x="5617533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D29EEA3-12A5-7004-F9F4-D09DE3381045}"/>
              </a:ext>
            </a:extLst>
          </p:cNvPr>
          <p:cNvSpPr/>
          <p:nvPr/>
        </p:nvSpPr>
        <p:spPr>
          <a:xfrm>
            <a:off x="5733812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9497FC-64D7-976D-53C4-496D25219493}"/>
              </a:ext>
            </a:extLst>
          </p:cNvPr>
          <p:cNvSpPr/>
          <p:nvPr/>
        </p:nvSpPr>
        <p:spPr>
          <a:xfrm>
            <a:off x="5853701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601B108-0F24-61CA-E873-F2B33D6F74DD}"/>
              </a:ext>
            </a:extLst>
          </p:cNvPr>
          <p:cNvSpPr/>
          <p:nvPr/>
        </p:nvSpPr>
        <p:spPr>
          <a:xfrm>
            <a:off x="5969459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CAE5FA4-51F6-2C29-C56B-A1939D41053B}"/>
              </a:ext>
            </a:extLst>
          </p:cNvPr>
          <p:cNvSpPr/>
          <p:nvPr/>
        </p:nvSpPr>
        <p:spPr>
          <a:xfrm>
            <a:off x="6085217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AB6FB9-595F-1231-1B68-3890E1AE4C8F}"/>
              </a:ext>
            </a:extLst>
          </p:cNvPr>
          <p:cNvSpPr/>
          <p:nvPr/>
        </p:nvSpPr>
        <p:spPr>
          <a:xfrm>
            <a:off x="6193915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25CFD4B-03B6-AF47-A4E0-FC9A7C836A16}"/>
              </a:ext>
            </a:extLst>
          </p:cNvPr>
          <p:cNvSpPr/>
          <p:nvPr/>
        </p:nvSpPr>
        <p:spPr>
          <a:xfrm>
            <a:off x="6314658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0C05971-1E6A-FD62-83E2-66D268D1E2F2}"/>
              </a:ext>
            </a:extLst>
          </p:cNvPr>
          <p:cNvSpPr/>
          <p:nvPr/>
        </p:nvSpPr>
        <p:spPr>
          <a:xfrm>
            <a:off x="6435339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640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478F7-F31B-392E-BFED-E1B8AB42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99C18-21E8-A143-5CA3-C3E3772CD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양쪽에 전압을 걸면 전자가 위쪽으로 이동하여 통로를 만듦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DB3E-35A3-98DA-D413-E5E5496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104</a:t>
            </a:fld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D3656B-9AEE-3552-2428-A83072358E3A}"/>
              </a:ext>
            </a:extLst>
          </p:cNvPr>
          <p:cNvSpPr/>
          <p:nvPr/>
        </p:nvSpPr>
        <p:spPr>
          <a:xfrm>
            <a:off x="1765490" y="1872353"/>
            <a:ext cx="1035924" cy="3261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BA83EE-0DE0-EEE0-4FFB-667636580563}"/>
              </a:ext>
            </a:extLst>
          </p:cNvPr>
          <p:cNvSpPr/>
          <p:nvPr/>
        </p:nvSpPr>
        <p:spPr>
          <a:xfrm rot="1769050">
            <a:off x="7845566" y="1815875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D1036-9A46-07B1-544A-0AE054FB5071}"/>
              </a:ext>
            </a:extLst>
          </p:cNvPr>
          <p:cNvSpPr/>
          <p:nvPr/>
        </p:nvSpPr>
        <p:spPr>
          <a:xfrm rot="19686220">
            <a:off x="6587831" y="178884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1A5571-A601-AB7B-5CB5-5AC348CEF391}"/>
              </a:ext>
            </a:extLst>
          </p:cNvPr>
          <p:cNvSpPr/>
          <p:nvPr/>
        </p:nvSpPr>
        <p:spPr>
          <a:xfrm rot="10800000">
            <a:off x="6656567" y="3970274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31C6A3-01EE-E924-A77D-131733869110}"/>
              </a:ext>
            </a:extLst>
          </p:cNvPr>
          <p:cNvSpPr/>
          <p:nvPr/>
        </p:nvSpPr>
        <p:spPr>
          <a:xfrm rot="10800000">
            <a:off x="3867976" y="3973159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E96C952-155E-F85F-05DB-3F1AA9E4B2BB}"/>
              </a:ext>
            </a:extLst>
          </p:cNvPr>
          <p:cNvSpPr/>
          <p:nvPr/>
        </p:nvSpPr>
        <p:spPr>
          <a:xfrm rot="10800000">
            <a:off x="4450083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0C5C235-BA8C-3459-1317-CEDBDE26AE8A}"/>
              </a:ext>
            </a:extLst>
          </p:cNvPr>
          <p:cNvSpPr/>
          <p:nvPr/>
        </p:nvSpPr>
        <p:spPr>
          <a:xfrm rot="10800000">
            <a:off x="6329682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3FC3-9D5D-66F1-F4A5-1F420861FD6E}"/>
              </a:ext>
            </a:extLst>
          </p:cNvPr>
          <p:cNvSpPr/>
          <p:nvPr/>
        </p:nvSpPr>
        <p:spPr>
          <a:xfrm>
            <a:off x="3288234" y="2987766"/>
            <a:ext cx="4419820" cy="979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18867-7139-76F2-F7DC-4C829C2BC155}"/>
              </a:ext>
            </a:extLst>
          </p:cNvPr>
          <p:cNvSpPr/>
          <p:nvPr/>
        </p:nvSpPr>
        <p:spPr>
          <a:xfrm>
            <a:off x="4791290" y="3967884"/>
            <a:ext cx="1398807" cy="255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D3582C-BFAE-FAFE-8011-E645ED4311A7}"/>
              </a:ext>
            </a:extLst>
          </p:cNvPr>
          <p:cNvSpPr/>
          <p:nvPr/>
        </p:nvSpPr>
        <p:spPr>
          <a:xfrm>
            <a:off x="4454542" y="2634981"/>
            <a:ext cx="2124110" cy="2587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19027E-BC8F-5F20-D64C-842535E6EB8D}"/>
              </a:ext>
            </a:extLst>
          </p:cNvPr>
          <p:cNvSpPr/>
          <p:nvPr/>
        </p:nvSpPr>
        <p:spPr>
          <a:xfrm>
            <a:off x="4454542" y="2865901"/>
            <a:ext cx="2124110" cy="118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732D28-9794-1416-8861-232DAE213FD2}"/>
              </a:ext>
            </a:extLst>
          </p:cNvPr>
          <p:cNvSpPr/>
          <p:nvPr/>
        </p:nvSpPr>
        <p:spPr>
          <a:xfrm>
            <a:off x="3850019" y="2857054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1D4D5F-0B1E-857C-6B61-A35D042C466E}"/>
              </a:ext>
            </a:extLst>
          </p:cNvPr>
          <p:cNvSpPr/>
          <p:nvPr/>
        </p:nvSpPr>
        <p:spPr>
          <a:xfrm>
            <a:off x="6672198" y="2860780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F11A0EE3-617A-A0C9-81EA-4A38A7AF3780}"/>
              </a:ext>
            </a:extLst>
          </p:cNvPr>
          <p:cNvSpPr/>
          <p:nvPr/>
        </p:nvSpPr>
        <p:spPr>
          <a:xfrm rot="10800000">
            <a:off x="3745427" y="2850280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934CB8A3-7601-EE42-62B5-114A557B2BEA}"/>
              </a:ext>
            </a:extLst>
          </p:cNvPr>
          <p:cNvSpPr/>
          <p:nvPr/>
        </p:nvSpPr>
        <p:spPr>
          <a:xfrm rot="10800000">
            <a:off x="6534563" y="2853636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DCFFBA-A06E-F372-6DBC-32A5E648A5C4}"/>
              </a:ext>
            </a:extLst>
          </p:cNvPr>
          <p:cNvSpPr/>
          <p:nvPr/>
        </p:nvSpPr>
        <p:spPr>
          <a:xfrm rot="19686220">
            <a:off x="2554247" y="177400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35805C-62CA-F40E-05EC-B4182A9B4747}"/>
              </a:ext>
            </a:extLst>
          </p:cNvPr>
          <p:cNvSpPr/>
          <p:nvPr/>
        </p:nvSpPr>
        <p:spPr>
          <a:xfrm rot="1769050">
            <a:off x="3845338" y="1809230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193837-7323-6398-C31C-FC7F24AC5E3E}"/>
              </a:ext>
            </a:extLst>
          </p:cNvPr>
          <p:cNvSpPr txBox="1"/>
          <p:nvPr/>
        </p:nvSpPr>
        <p:spPr>
          <a:xfrm>
            <a:off x="5118531" y="1683857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endParaRPr lang="ko-KR" alt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B287A0-C8F4-7178-FF2E-1E223086B3A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516596" y="2144385"/>
            <a:ext cx="1" cy="4905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34274F-8C03-C3FA-571A-B1399D3D8EE6}"/>
              </a:ext>
            </a:extLst>
          </p:cNvPr>
          <p:cNvSpPr/>
          <p:nvPr/>
        </p:nvSpPr>
        <p:spPr>
          <a:xfrm rot="10800000">
            <a:off x="4512177" y="2991460"/>
            <a:ext cx="2033024" cy="97534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4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91577B3-53BB-A249-22A5-FAC88664950E}"/>
              </a:ext>
            </a:extLst>
          </p:cNvPr>
          <p:cNvSpPr/>
          <p:nvPr/>
        </p:nvSpPr>
        <p:spPr>
          <a:xfrm>
            <a:off x="3382228" y="364168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F0C6A2-C45C-102D-A22D-42F8D842A4AC}"/>
              </a:ext>
            </a:extLst>
          </p:cNvPr>
          <p:cNvSpPr/>
          <p:nvPr/>
        </p:nvSpPr>
        <p:spPr>
          <a:xfrm>
            <a:off x="3658144" y="375751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3CA3583-DB43-17FE-64D4-B99B01C046AE}"/>
              </a:ext>
            </a:extLst>
          </p:cNvPr>
          <p:cNvSpPr/>
          <p:nvPr/>
        </p:nvSpPr>
        <p:spPr>
          <a:xfrm>
            <a:off x="3896323" y="363192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ABFFAB4-3C0B-3DEC-17A2-F04627D31146}"/>
              </a:ext>
            </a:extLst>
          </p:cNvPr>
          <p:cNvSpPr/>
          <p:nvPr/>
        </p:nvSpPr>
        <p:spPr>
          <a:xfrm>
            <a:off x="4185384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D246B1F-670D-58CE-FE6B-3F00130DCED6}"/>
              </a:ext>
            </a:extLst>
          </p:cNvPr>
          <p:cNvSpPr/>
          <p:nvPr/>
        </p:nvSpPr>
        <p:spPr>
          <a:xfrm>
            <a:off x="4005098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F1F0985-3E5F-37FB-475B-2F1BCE4FF906}"/>
              </a:ext>
            </a:extLst>
          </p:cNvPr>
          <p:cNvSpPr/>
          <p:nvPr/>
        </p:nvSpPr>
        <p:spPr>
          <a:xfrm>
            <a:off x="4437742" y="365097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17C59E0-2C45-D1DD-E86E-FD7F0E5C19D0}"/>
              </a:ext>
            </a:extLst>
          </p:cNvPr>
          <p:cNvSpPr/>
          <p:nvPr/>
        </p:nvSpPr>
        <p:spPr>
          <a:xfrm>
            <a:off x="4641113" y="3802135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3F121-8BDD-EF7C-CB7C-379F212E016B}"/>
              </a:ext>
            </a:extLst>
          </p:cNvPr>
          <p:cNvSpPr/>
          <p:nvPr/>
        </p:nvSpPr>
        <p:spPr>
          <a:xfrm>
            <a:off x="4757672" y="366066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EF9B764-B1C2-5DF6-25C4-1DAB7FBF16FF}"/>
              </a:ext>
            </a:extLst>
          </p:cNvPr>
          <p:cNvSpPr/>
          <p:nvPr/>
        </p:nvSpPr>
        <p:spPr>
          <a:xfrm>
            <a:off x="5019168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C79C865-E389-A727-403B-2FEE9ED267F7}"/>
              </a:ext>
            </a:extLst>
          </p:cNvPr>
          <p:cNvSpPr/>
          <p:nvPr/>
        </p:nvSpPr>
        <p:spPr>
          <a:xfrm>
            <a:off x="5180502" y="366066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B917796-9DE7-29D0-74E7-54F5ACEE8512}"/>
              </a:ext>
            </a:extLst>
          </p:cNvPr>
          <p:cNvSpPr/>
          <p:nvPr/>
        </p:nvSpPr>
        <p:spPr>
          <a:xfrm>
            <a:off x="5370681" y="379934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5EA113-5874-9B6A-FA12-4883443C3B3D}"/>
              </a:ext>
            </a:extLst>
          </p:cNvPr>
          <p:cNvSpPr/>
          <p:nvPr/>
        </p:nvSpPr>
        <p:spPr>
          <a:xfrm>
            <a:off x="5579207" y="3697718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33FDA0B-6C9D-4FBC-1EDB-9DDA1A431CE1}"/>
              </a:ext>
            </a:extLst>
          </p:cNvPr>
          <p:cNvSpPr/>
          <p:nvPr/>
        </p:nvSpPr>
        <p:spPr>
          <a:xfrm>
            <a:off x="5816115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FBF00A7-2506-C906-F6D6-04B2B983D234}"/>
              </a:ext>
            </a:extLst>
          </p:cNvPr>
          <p:cNvSpPr/>
          <p:nvPr/>
        </p:nvSpPr>
        <p:spPr>
          <a:xfrm>
            <a:off x="6011851" y="363192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40DE1C1-BD89-B089-DD1A-5591568F0C4C}"/>
              </a:ext>
            </a:extLst>
          </p:cNvPr>
          <p:cNvSpPr/>
          <p:nvPr/>
        </p:nvSpPr>
        <p:spPr>
          <a:xfrm>
            <a:off x="6181575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1EE41D5-CD22-6E1D-B49B-D29C0F418F51}"/>
              </a:ext>
            </a:extLst>
          </p:cNvPr>
          <p:cNvSpPr/>
          <p:nvPr/>
        </p:nvSpPr>
        <p:spPr>
          <a:xfrm>
            <a:off x="6431225" y="3690521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D34246-DB10-7F43-F4BC-50DD443F16AB}"/>
              </a:ext>
            </a:extLst>
          </p:cNvPr>
          <p:cNvSpPr/>
          <p:nvPr/>
        </p:nvSpPr>
        <p:spPr>
          <a:xfrm>
            <a:off x="6594056" y="377581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EBF3656-905F-9EC0-3D83-AC023E995F0F}"/>
              </a:ext>
            </a:extLst>
          </p:cNvPr>
          <p:cNvSpPr/>
          <p:nvPr/>
        </p:nvSpPr>
        <p:spPr>
          <a:xfrm>
            <a:off x="6830906" y="368815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CE35F8B-E363-DE92-EEE8-D97C5FEA69CB}"/>
              </a:ext>
            </a:extLst>
          </p:cNvPr>
          <p:cNvSpPr/>
          <p:nvPr/>
        </p:nvSpPr>
        <p:spPr>
          <a:xfrm>
            <a:off x="7096868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A6A1D1D-1D6E-E7F0-4308-0259B038BB80}"/>
              </a:ext>
            </a:extLst>
          </p:cNvPr>
          <p:cNvSpPr/>
          <p:nvPr/>
        </p:nvSpPr>
        <p:spPr>
          <a:xfrm>
            <a:off x="7301313" y="3627196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651EB3F-1FFC-2899-057B-C4F3A3193C87}"/>
              </a:ext>
            </a:extLst>
          </p:cNvPr>
          <p:cNvSpPr/>
          <p:nvPr/>
        </p:nvSpPr>
        <p:spPr>
          <a:xfrm>
            <a:off x="7488716" y="3768691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D5609-E9B3-F61B-A0F3-8B72AC5EC07F}"/>
              </a:ext>
            </a:extLst>
          </p:cNvPr>
          <p:cNvSpPr txBox="1"/>
          <p:nvPr/>
        </p:nvSpPr>
        <p:spPr>
          <a:xfrm>
            <a:off x="3865302" y="1669398"/>
            <a:ext cx="433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14F29C-BD4D-47A8-C9B6-6121E21146A1}"/>
              </a:ext>
            </a:extLst>
          </p:cNvPr>
          <p:cNvCxnSpPr>
            <a:cxnSpLocks/>
          </p:cNvCxnSpPr>
          <p:nvPr/>
        </p:nvCxnSpPr>
        <p:spPr>
          <a:xfrm>
            <a:off x="4094367" y="2366426"/>
            <a:ext cx="1" cy="4905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F65FD2-1700-5CB7-30F3-6325FF34AB5D}"/>
              </a:ext>
            </a:extLst>
          </p:cNvPr>
          <p:cNvSpPr txBox="1"/>
          <p:nvPr/>
        </p:nvSpPr>
        <p:spPr>
          <a:xfrm>
            <a:off x="6602534" y="1681471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5A6582-0C1F-2ACA-5715-427A4B0EBC57}"/>
              </a:ext>
            </a:extLst>
          </p:cNvPr>
          <p:cNvCxnSpPr>
            <a:cxnSpLocks/>
          </p:cNvCxnSpPr>
          <p:nvPr/>
        </p:nvCxnSpPr>
        <p:spPr>
          <a:xfrm>
            <a:off x="6912875" y="2378499"/>
            <a:ext cx="1" cy="4905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51146C64-FE0C-B66D-B0A5-F5DDDA850EF0}"/>
              </a:ext>
            </a:extLst>
          </p:cNvPr>
          <p:cNvSpPr/>
          <p:nvPr/>
        </p:nvSpPr>
        <p:spPr>
          <a:xfrm>
            <a:off x="4528776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352A7B-1F2C-F7B5-794A-D1B125610DE1}"/>
              </a:ext>
            </a:extLst>
          </p:cNvPr>
          <p:cNvSpPr/>
          <p:nvPr/>
        </p:nvSpPr>
        <p:spPr>
          <a:xfrm>
            <a:off x="4647840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90B2EB-D5DB-33A5-B8BC-555A46448B86}"/>
              </a:ext>
            </a:extLst>
          </p:cNvPr>
          <p:cNvSpPr/>
          <p:nvPr/>
        </p:nvSpPr>
        <p:spPr>
          <a:xfrm>
            <a:off x="4749486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5FDE34-A459-1191-5BDF-128143ADF40B}"/>
              </a:ext>
            </a:extLst>
          </p:cNvPr>
          <p:cNvSpPr/>
          <p:nvPr/>
        </p:nvSpPr>
        <p:spPr>
          <a:xfrm>
            <a:off x="4865765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F321F67-6352-A4C2-521C-B4F2EF1DD8B1}"/>
              </a:ext>
            </a:extLst>
          </p:cNvPr>
          <p:cNvSpPr/>
          <p:nvPr/>
        </p:nvSpPr>
        <p:spPr>
          <a:xfrm>
            <a:off x="4985654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6BAC693-0471-E681-1FFF-A5ACF694744B}"/>
              </a:ext>
            </a:extLst>
          </p:cNvPr>
          <p:cNvSpPr/>
          <p:nvPr/>
        </p:nvSpPr>
        <p:spPr>
          <a:xfrm>
            <a:off x="5087866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43A571A-C422-793B-AFD1-C5A707E90064}"/>
              </a:ext>
            </a:extLst>
          </p:cNvPr>
          <p:cNvSpPr/>
          <p:nvPr/>
        </p:nvSpPr>
        <p:spPr>
          <a:xfrm>
            <a:off x="5190078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17684BC-E456-283F-B152-B122C5ED56A0}"/>
              </a:ext>
            </a:extLst>
          </p:cNvPr>
          <p:cNvSpPr/>
          <p:nvPr/>
        </p:nvSpPr>
        <p:spPr>
          <a:xfrm>
            <a:off x="5325868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AF65E83-CBFF-9F73-F0F8-3D8BC2F9A195}"/>
              </a:ext>
            </a:extLst>
          </p:cNvPr>
          <p:cNvSpPr/>
          <p:nvPr/>
        </p:nvSpPr>
        <p:spPr>
          <a:xfrm>
            <a:off x="5446611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4D69DA3-295E-14C7-95FF-91589216F010}"/>
              </a:ext>
            </a:extLst>
          </p:cNvPr>
          <p:cNvSpPr/>
          <p:nvPr/>
        </p:nvSpPr>
        <p:spPr>
          <a:xfrm>
            <a:off x="5546973" y="300010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39EEE26-C160-A90F-967C-FDDBEA872BFC}"/>
              </a:ext>
            </a:extLst>
          </p:cNvPr>
          <p:cNvSpPr/>
          <p:nvPr/>
        </p:nvSpPr>
        <p:spPr>
          <a:xfrm>
            <a:off x="5281680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BF9D03-4336-8285-1BAD-731778C02C72}"/>
              </a:ext>
            </a:extLst>
          </p:cNvPr>
          <p:cNvSpPr/>
          <p:nvPr/>
        </p:nvSpPr>
        <p:spPr>
          <a:xfrm>
            <a:off x="5421063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9B48810-7B59-86C6-B758-117502FF9545}"/>
              </a:ext>
            </a:extLst>
          </p:cNvPr>
          <p:cNvSpPr/>
          <p:nvPr/>
        </p:nvSpPr>
        <p:spPr>
          <a:xfrm>
            <a:off x="5617533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D29EEA3-12A5-7004-F9F4-D09DE3381045}"/>
              </a:ext>
            </a:extLst>
          </p:cNvPr>
          <p:cNvSpPr/>
          <p:nvPr/>
        </p:nvSpPr>
        <p:spPr>
          <a:xfrm>
            <a:off x="5733812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9497FC-64D7-976D-53C4-496D25219493}"/>
              </a:ext>
            </a:extLst>
          </p:cNvPr>
          <p:cNvSpPr/>
          <p:nvPr/>
        </p:nvSpPr>
        <p:spPr>
          <a:xfrm>
            <a:off x="5853701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601B108-0F24-61CA-E873-F2B33D6F74DD}"/>
              </a:ext>
            </a:extLst>
          </p:cNvPr>
          <p:cNvSpPr/>
          <p:nvPr/>
        </p:nvSpPr>
        <p:spPr>
          <a:xfrm>
            <a:off x="5969459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CAE5FA4-51F6-2C29-C56B-A1939D41053B}"/>
              </a:ext>
            </a:extLst>
          </p:cNvPr>
          <p:cNvSpPr/>
          <p:nvPr/>
        </p:nvSpPr>
        <p:spPr>
          <a:xfrm>
            <a:off x="6085217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AB6FB9-595F-1231-1B68-3890E1AE4C8F}"/>
              </a:ext>
            </a:extLst>
          </p:cNvPr>
          <p:cNvSpPr/>
          <p:nvPr/>
        </p:nvSpPr>
        <p:spPr>
          <a:xfrm>
            <a:off x="6193915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25CFD4B-03B6-AF47-A4E0-FC9A7C836A16}"/>
              </a:ext>
            </a:extLst>
          </p:cNvPr>
          <p:cNvSpPr/>
          <p:nvPr/>
        </p:nvSpPr>
        <p:spPr>
          <a:xfrm>
            <a:off x="6314658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0C05971-1E6A-FD62-83E2-66D268D1E2F2}"/>
              </a:ext>
            </a:extLst>
          </p:cNvPr>
          <p:cNvSpPr/>
          <p:nvPr/>
        </p:nvSpPr>
        <p:spPr>
          <a:xfrm>
            <a:off x="6435339" y="300183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938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478F7-F31B-392E-BFED-E1B8AB42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99C18-21E8-A143-5CA3-C3E3772CD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양쪽에 전압을 걸면 전자가 위쪽으로 이동하여 통로를 만듦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DB3E-35A3-98DA-D413-E5E5496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105</a:t>
            </a:fld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D3656B-9AEE-3552-2428-A83072358E3A}"/>
              </a:ext>
            </a:extLst>
          </p:cNvPr>
          <p:cNvSpPr/>
          <p:nvPr/>
        </p:nvSpPr>
        <p:spPr>
          <a:xfrm>
            <a:off x="1765490" y="1872353"/>
            <a:ext cx="1035924" cy="3261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BA83EE-0DE0-EEE0-4FFB-667636580563}"/>
              </a:ext>
            </a:extLst>
          </p:cNvPr>
          <p:cNvSpPr/>
          <p:nvPr/>
        </p:nvSpPr>
        <p:spPr>
          <a:xfrm rot="1769050">
            <a:off x="7845566" y="1815875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D1036-9A46-07B1-544A-0AE054FB5071}"/>
              </a:ext>
            </a:extLst>
          </p:cNvPr>
          <p:cNvSpPr/>
          <p:nvPr/>
        </p:nvSpPr>
        <p:spPr>
          <a:xfrm rot="19686220">
            <a:off x="6587831" y="178884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1A5571-A601-AB7B-5CB5-5AC348CEF391}"/>
              </a:ext>
            </a:extLst>
          </p:cNvPr>
          <p:cNvSpPr/>
          <p:nvPr/>
        </p:nvSpPr>
        <p:spPr>
          <a:xfrm rot="10800000">
            <a:off x="6656567" y="3970274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31C6A3-01EE-E924-A77D-131733869110}"/>
              </a:ext>
            </a:extLst>
          </p:cNvPr>
          <p:cNvSpPr/>
          <p:nvPr/>
        </p:nvSpPr>
        <p:spPr>
          <a:xfrm rot="10800000">
            <a:off x="3867976" y="3973159"/>
            <a:ext cx="690435" cy="647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E96C952-155E-F85F-05DB-3F1AA9E4B2BB}"/>
              </a:ext>
            </a:extLst>
          </p:cNvPr>
          <p:cNvSpPr/>
          <p:nvPr/>
        </p:nvSpPr>
        <p:spPr>
          <a:xfrm rot="10800000">
            <a:off x="4450083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0C5C235-BA8C-3459-1317-CEDBDE26AE8A}"/>
              </a:ext>
            </a:extLst>
          </p:cNvPr>
          <p:cNvSpPr/>
          <p:nvPr/>
        </p:nvSpPr>
        <p:spPr>
          <a:xfrm rot="10800000">
            <a:off x="6329682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B3FC3-9D5D-66F1-F4A5-1F420861FD6E}"/>
              </a:ext>
            </a:extLst>
          </p:cNvPr>
          <p:cNvSpPr/>
          <p:nvPr/>
        </p:nvSpPr>
        <p:spPr>
          <a:xfrm>
            <a:off x="3288234" y="2987766"/>
            <a:ext cx="4419820" cy="979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18867-7139-76F2-F7DC-4C829C2BC155}"/>
              </a:ext>
            </a:extLst>
          </p:cNvPr>
          <p:cNvSpPr/>
          <p:nvPr/>
        </p:nvSpPr>
        <p:spPr>
          <a:xfrm>
            <a:off x="4791290" y="3967884"/>
            <a:ext cx="1398807" cy="2551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D3582C-BFAE-FAFE-8011-E645ED4311A7}"/>
              </a:ext>
            </a:extLst>
          </p:cNvPr>
          <p:cNvSpPr/>
          <p:nvPr/>
        </p:nvSpPr>
        <p:spPr>
          <a:xfrm>
            <a:off x="4454542" y="2634981"/>
            <a:ext cx="2124110" cy="2587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19027E-BC8F-5F20-D64C-842535E6EB8D}"/>
              </a:ext>
            </a:extLst>
          </p:cNvPr>
          <p:cNvSpPr/>
          <p:nvPr/>
        </p:nvSpPr>
        <p:spPr>
          <a:xfrm>
            <a:off x="4454542" y="2865901"/>
            <a:ext cx="2124110" cy="118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732D28-9794-1416-8861-232DAE213FD2}"/>
              </a:ext>
            </a:extLst>
          </p:cNvPr>
          <p:cNvSpPr/>
          <p:nvPr/>
        </p:nvSpPr>
        <p:spPr>
          <a:xfrm>
            <a:off x="3850019" y="2857054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1D4D5F-0B1E-857C-6B61-A35D042C466E}"/>
              </a:ext>
            </a:extLst>
          </p:cNvPr>
          <p:cNvSpPr/>
          <p:nvPr/>
        </p:nvSpPr>
        <p:spPr>
          <a:xfrm>
            <a:off x="6672198" y="2860780"/>
            <a:ext cx="517750" cy="130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F11A0EE3-617A-A0C9-81EA-4A38A7AF3780}"/>
              </a:ext>
            </a:extLst>
          </p:cNvPr>
          <p:cNvSpPr/>
          <p:nvPr/>
        </p:nvSpPr>
        <p:spPr>
          <a:xfrm rot="10800000">
            <a:off x="3745427" y="2850280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934CB8A3-7601-EE42-62B5-114A557B2BEA}"/>
              </a:ext>
            </a:extLst>
          </p:cNvPr>
          <p:cNvSpPr/>
          <p:nvPr/>
        </p:nvSpPr>
        <p:spPr>
          <a:xfrm rot="10800000">
            <a:off x="6534563" y="2853636"/>
            <a:ext cx="766750" cy="568683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DCFFBA-A06E-F372-6DBC-32A5E648A5C4}"/>
              </a:ext>
            </a:extLst>
          </p:cNvPr>
          <p:cNvSpPr/>
          <p:nvPr/>
        </p:nvSpPr>
        <p:spPr>
          <a:xfrm rot="19686220">
            <a:off x="2554247" y="1774002"/>
            <a:ext cx="690435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35805C-62CA-F40E-05EC-B4182A9B4747}"/>
              </a:ext>
            </a:extLst>
          </p:cNvPr>
          <p:cNvSpPr/>
          <p:nvPr/>
        </p:nvSpPr>
        <p:spPr>
          <a:xfrm rot="1769050">
            <a:off x="3845338" y="1809230"/>
            <a:ext cx="843137" cy="3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193837-7323-6398-C31C-FC7F24AC5E3E}"/>
              </a:ext>
            </a:extLst>
          </p:cNvPr>
          <p:cNvSpPr txBox="1"/>
          <p:nvPr/>
        </p:nvSpPr>
        <p:spPr>
          <a:xfrm>
            <a:off x="5118531" y="168385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OFF</a:t>
            </a:r>
            <a:endParaRPr lang="ko-KR" alt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B287A0-C8F4-7178-FF2E-1E223086B3A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516596" y="2144385"/>
            <a:ext cx="1" cy="49059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191577B3-53BB-A249-22A5-FAC88664950E}"/>
              </a:ext>
            </a:extLst>
          </p:cNvPr>
          <p:cNvSpPr/>
          <p:nvPr/>
        </p:nvSpPr>
        <p:spPr>
          <a:xfrm>
            <a:off x="3382228" y="364168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F0C6A2-C45C-102D-A22D-42F8D842A4AC}"/>
              </a:ext>
            </a:extLst>
          </p:cNvPr>
          <p:cNvSpPr/>
          <p:nvPr/>
        </p:nvSpPr>
        <p:spPr>
          <a:xfrm>
            <a:off x="3693389" y="3556003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3CA3583-DB43-17FE-64D4-B99B01C046AE}"/>
              </a:ext>
            </a:extLst>
          </p:cNvPr>
          <p:cNvSpPr/>
          <p:nvPr/>
        </p:nvSpPr>
        <p:spPr>
          <a:xfrm>
            <a:off x="3910196" y="338135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ABFFAB4-3C0B-3DEC-17A2-F04627D31146}"/>
              </a:ext>
            </a:extLst>
          </p:cNvPr>
          <p:cNvSpPr/>
          <p:nvPr/>
        </p:nvSpPr>
        <p:spPr>
          <a:xfrm>
            <a:off x="4185384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D246B1F-670D-58CE-FE6B-3F00130DCED6}"/>
              </a:ext>
            </a:extLst>
          </p:cNvPr>
          <p:cNvSpPr/>
          <p:nvPr/>
        </p:nvSpPr>
        <p:spPr>
          <a:xfrm>
            <a:off x="4005098" y="3788664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F1F0985-3E5F-37FB-475B-2F1BCE4FF906}"/>
              </a:ext>
            </a:extLst>
          </p:cNvPr>
          <p:cNvSpPr/>
          <p:nvPr/>
        </p:nvSpPr>
        <p:spPr>
          <a:xfrm>
            <a:off x="4403804" y="3623573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17C59E0-2C45-D1DD-E86E-FD7F0E5C19D0}"/>
              </a:ext>
            </a:extLst>
          </p:cNvPr>
          <p:cNvSpPr/>
          <p:nvPr/>
        </p:nvSpPr>
        <p:spPr>
          <a:xfrm>
            <a:off x="4641113" y="3802135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3F121-8BDD-EF7C-CB7C-379F212E016B}"/>
              </a:ext>
            </a:extLst>
          </p:cNvPr>
          <p:cNvSpPr/>
          <p:nvPr/>
        </p:nvSpPr>
        <p:spPr>
          <a:xfrm>
            <a:off x="4722478" y="320236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EF9B764-B1C2-5DF6-25C4-1DAB7FBF16FF}"/>
              </a:ext>
            </a:extLst>
          </p:cNvPr>
          <p:cNvSpPr/>
          <p:nvPr/>
        </p:nvSpPr>
        <p:spPr>
          <a:xfrm>
            <a:off x="4897120" y="3493083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3C79C865-E389-A727-403B-2FEE9ED267F7}"/>
              </a:ext>
            </a:extLst>
          </p:cNvPr>
          <p:cNvSpPr/>
          <p:nvPr/>
        </p:nvSpPr>
        <p:spPr>
          <a:xfrm>
            <a:off x="5159562" y="3179485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B917796-9DE7-29D0-74E7-54F5ACEE8512}"/>
              </a:ext>
            </a:extLst>
          </p:cNvPr>
          <p:cNvSpPr/>
          <p:nvPr/>
        </p:nvSpPr>
        <p:spPr>
          <a:xfrm>
            <a:off x="5329754" y="363740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B5EA113-5874-9B6A-FA12-4883443C3B3D}"/>
              </a:ext>
            </a:extLst>
          </p:cNvPr>
          <p:cNvSpPr/>
          <p:nvPr/>
        </p:nvSpPr>
        <p:spPr>
          <a:xfrm>
            <a:off x="5410841" y="344231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33FDA0B-6C9D-4FBC-1EDB-9DDA1A431CE1}"/>
              </a:ext>
            </a:extLst>
          </p:cNvPr>
          <p:cNvSpPr/>
          <p:nvPr/>
        </p:nvSpPr>
        <p:spPr>
          <a:xfrm>
            <a:off x="5816115" y="3782582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FBF00A7-2506-C906-F6D6-04B2B983D234}"/>
              </a:ext>
            </a:extLst>
          </p:cNvPr>
          <p:cNvSpPr/>
          <p:nvPr/>
        </p:nvSpPr>
        <p:spPr>
          <a:xfrm>
            <a:off x="6011449" y="348363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40DE1C1-BD89-B089-DD1A-5591568F0C4C}"/>
              </a:ext>
            </a:extLst>
          </p:cNvPr>
          <p:cNvSpPr/>
          <p:nvPr/>
        </p:nvSpPr>
        <p:spPr>
          <a:xfrm>
            <a:off x="6363120" y="354459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1EE41D5-CD22-6E1D-B49B-D29C0F418F51}"/>
              </a:ext>
            </a:extLst>
          </p:cNvPr>
          <p:cNvSpPr/>
          <p:nvPr/>
        </p:nvSpPr>
        <p:spPr>
          <a:xfrm>
            <a:off x="6390422" y="331778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DD34246-DB10-7F43-F4BC-50DD443F16AB}"/>
              </a:ext>
            </a:extLst>
          </p:cNvPr>
          <p:cNvSpPr/>
          <p:nvPr/>
        </p:nvSpPr>
        <p:spPr>
          <a:xfrm>
            <a:off x="6594056" y="3775817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EBF3656-905F-9EC0-3D83-AC023E995F0F}"/>
              </a:ext>
            </a:extLst>
          </p:cNvPr>
          <p:cNvSpPr/>
          <p:nvPr/>
        </p:nvSpPr>
        <p:spPr>
          <a:xfrm>
            <a:off x="6804502" y="3429881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CE35F8B-E363-DE92-EEE8-D97C5FEA69CB}"/>
              </a:ext>
            </a:extLst>
          </p:cNvPr>
          <p:cNvSpPr/>
          <p:nvPr/>
        </p:nvSpPr>
        <p:spPr>
          <a:xfrm>
            <a:off x="6887987" y="360195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A6A1D1D-1D6E-E7F0-4308-0259B038BB80}"/>
              </a:ext>
            </a:extLst>
          </p:cNvPr>
          <p:cNvSpPr/>
          <p:nvPr/>
        </p:nvSpPr>
        <p:spPr>
          <a:xfrm>
            <a:off x="7301313" y="3480030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651EB3F-1FFC-2899-057B-C4F3A3193C87}"/>
              </a:ext>
            </a:extLst>
          </p:cNvPr>
          <p:cNvSpPr/>
          <p:nvPr/>
        </p:nvSpPr>
        <p:spPr>
          <a:xfrm>
            <a:off x="7488716" y="3768691"/>
            <a:ext cx="108373" cy="1219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D5609-E9B3-F61B-A0F3-8B72AC5EC07F}"/>
              </a:ext>
            </a:extLst>
          </p:cNvPr>
          <p:cNvSpPr txBox="1"/>
          <p:nvPr/>
        </p:nvSpPr>
        <p:spPr>
          <a:xfrm>
            <a:off x="3865302" y="1669398"/>
            <a:ext cx="433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14F29C-BD4D-47A8-C9B6-6121E21146A1}"/>
              </a:ext>
            </a:extLst>
          </p:cNvPr>
          <p:cNvCxnSpPr>
            <a:cxnSpLocks/>
          </p:cNvCxnSpPr>
          <p:nvPr/>
        </p:nvCxnSpPr>
        <p:spPr>
          <a:xfrm>
            <a:off x="4094367" y="2366426"/>
            <a:ext cx="1" cy="4905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F65FD2-1700-5CB7-30F3-6325FF34AB5D}"/>
              </a:ext>
            </a:extLst>
          </p:cNvPr>
          <p:cNvSpPr txBox="1"/>
          <p:nvPr/>
        </p:nvSpPr>
        <p:spPr>
          <a:xfrm>
            <a:off x="6602534" y="1681471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5A6582-0C1F-2ACA-5715-427A4B0EBC57}"/>
              </a:ext>
            </a:extLst>
          </p:cNvPr>
          <p:cNvCxnSpPr>
            <a:cxnSpLocks/>
          </p:cNvCxnSpPr>
          <p:nvPr/>
        </p:nvCxnSpPr>
        <p:spPr>
          <a:xfrm>
            <a:off x="6912875" y="2378499"/>
            <a:ext cx="1" cy="4905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51146C64-FE0C-B66D-B0A5-F5DDDA850EF0}"/>
              </a:ext>
            </a:extLst>
          </p:cNvPr>
          <p:cNvSpPr/>
          <p:nvPr/>
        </p:nvSpPr>
        <p:spPr>
          <a:xfrm>
            <a:off x="4528776" y="312879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352A7B-1F2C-F7B5-794A-D1B125610DE1}"/>
              </a:ext>
            </a:extLst>
          </p:cNvPr>
          <p:cNvSpPr/>
          <p:nvPr/>
        </p:nvSpPr>
        <p:spPr>
          <a:xfrm>
            <a:off x="4659158" y="3378463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90B2EB-D5DB-33A5-B8BC-555A46448B86}"/>
              </a:ext>
            </a:extLst>
          </p:cNvPr>
          <p:cNvSpPr/>
          <p:nvPr/>
        </p:nvSpPr>
        <p:spPr>
          <a:xfrm>
            <a:off x="4749486" y="312879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5FDE34-A459-1191-5BDF-128143ADF40B}"/>
              </a:ext>
            </a:extLst>
          </p:cNvPr>
          <p:cNvSpPr/>
          <p:nvPr/>
        </p:nvSpPr>
        <p:spPr>
          <a:xfrm>
            <a:off x="4864836" y="335254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F321F67-6352-A4C2-521C-B4F2EF1DD8B1}"/>
              </a:ext>
            </a:extLst>
          </p:cNvPr>
          <p:cNvSpPr/>
          <p:nvPr/>
        </p:nvSpPr>
        <p:spPr>
          <a:xfrm>
            <a:off x="4985654" y="3128798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6BAC693-0471-E681-1FFF-A5ACF694744B}"/>
              </a:ext>
            </a:extLst>
          </p:cNvPr>
          <p:cNvSpPr/>
          <p:nvPr/>
        </p:nvSpPr>
        <p:spPr>
          <a:xfrm>
            <a:off x="5025857" y="3745493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43A571A-C422-793B-AFD1-C5A707E90064}"/>
              </a:ext>
            </a:extLst>
          </p:cNvPr>
          <p:cNvSpPr/>
          <p:nvPr/>
        </p:nvSpPr>
        <p:spPr>
          <a:xfrm>
            <a:off x="5067655" y="334327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17684BC-E456-283F-B152-B122C5ED56A0}"/>
              </a:ext>
            </a:extLst>
          </p:cNvPr>
          <p:cNvSpPr/>
          <p:nvPr/>
        </p:nvSpPr>
        <p:spPr>
          <a:xfrm>
            <a:off x="5298279" y="3317503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AF65E83-CBFF-9F73-F0F8-3D8BC2F9A195}"/>
              </a:ext>
            </a:extLst>
          </p:cNvPr>
          <p:cNvSpPr/>
          <p:nvPr/>
        </p:nvSpPr>
        <p:spPr>
          <a:xfrm>
            <a:off x="4728260" y="3704403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4D69DA3-295E-14C7-95FF-91589216F010}"/>
              </a:ext>
            </a:extLst>
          </p:cNvPr>
          <p:cNvSpPr/>
          <p:nvPr/>
        </p:nvSpPr>
        <p:spPr>
          <a:xfrm>
            <a:off x="5448346" y="3374233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39EEE26-C160-A90F-967C-FDDBEA872BFC}"/>
              </a:ext>
            </a:extLst>
          </p:cNvPr>
          <p:cNvSpPr/>
          <p:nvPr/>
        </p:nvSpPr>
        <p:spPr>
          <a:xfrm>
            <a:off x="5281680" y="3130531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BF9D03-4336-8285-1BAD-731778C02C72}"/>
              </a:ext>
            </a:extLst>
          </p:cNvPr>
          <p:cNvSpPr/>
          <p:nvPr/>
        </p:nvSpPr>
        <p:spPr>
          <a:xfrm>
            <a:off x="5625606" y="304219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9B48810-7B59-86C6-B758-117502FF9545}"/>
              </a:ext>
            </a:extLst>
          </p:cNvPr>
          <p:cNvSpPr/>
          <p:nvPr/>
        </p:nvSpPr>
        <p:spPr>
          <a:xfrm>
            <a:off x="5598278" y="3652271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D29EEA3-12A5-7004-F9F4-D09DE3381045}"/>
              </a:ext>
            </a:extLst>
          </p:cNvPr>
          <p:cNvSpPr/>
          <p:nvPr/>
        </p:nvSpPr>
        <p:spPr>
          <a:xfrm>
            <a:off x="5667061" y="3403661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9497FC-64D7-976D-53C4-496D25219493}"/>
              </a:ext>
            </a:extLst>
          </p:cNvPr>
          <p:cNvSpPr/>
          <p:nvPr/>
        </p:nvSpPr>
        <p:spPr>
          <a:xfrm>
            <a:off x="5853701" y="3130531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601B108-0F24-61CA-E873-F2B33D6F74DD}"/>
              </a:ext>
            </a:extLst>
          </p:cNvPr>
          <p:cNvSpPr/>
          <p:nvPr/>
        </p:nvSpPr>
        <p:spPr>
          <a:xfrm>
            <a:off x="5896285" y="3342367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CAE5FA4-51F6-2C29-C56B-A1939D41053B}"/>
              </a:ext>
            </a:extLst>
          </p:cNvPr>
          <p:cNvSpPr/>
          <p:nvPr/>
        </p:nvSpPr>
        <p:spPr>
          <a:xfrm>
            <a:off x="6119822" y="3649885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AB6FB9-595F-1231-1B68-3890E1AE4C8F}"/>
              </a:ext>
            </a:extLst>
          </p:cNvPr>
          <p:cNvSpPr/>
          <p:nvPr/>
        </p:nvSpPr>
        <p:spPr>
          <a:xfrm>
            <a:off x="6193915" y="3130531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25CFD4B-03B6-AF47-A4E0-FC9A7C836A16}"/>
              </a:ext>
            </a:extLst>
          </p:cNvPr>
          <p:cNvSpPr/>
          <p:nvPr/>
        </p:nvSpPr>
        <p:spPr>
          <a:xfrm>
            <a:off x="6322392" y="3374233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0C05971-1E6A-FD62-83E2-66D268D1E2F2}"/>
              </a:ext>
            </a:extLst>
          </p:cNvPr>
          <p:cNvSpPr/>
          <p:nvPr/>
        </p:nvSpPr>
        <p:spPr>
          <a:xfrm>
            <a:off x="6435339" y="3130531"/>
            <a:ext cx="108373" cy="1219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387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7BC5C-0FBC-392C-2DF7-C48F243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1C2CCE-8B7D-A01A-71F5-64208571D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는 </a:t>
            </a:r>
            <a:r>
              <a:rPr lang="ko-KR" altLang="en-US" dirty="0" err="1"/>
              <a:t>모스팻들이</a:t>
            </a:r>
            <a:r>
              <a:rPr lang="ko-KR" altLang="en-US" dirty="0"/>
              <a:t> 모여 </a:t>
            </a:r>
            <a:r>
              <a:rPr lang="ko-KR" altLang="en-US" dirty="0" err="1"/>
              <a:t>논리게이트를</a:t>
            </a:r>
            <a:r>
              <a:rPr lang="ko-KR" altLang="en-US" dirty="0"/>
              <a:t> 이루고 연산을 수행 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9FD43-DE8E-E222-E6BB-3E813667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106</a:t>
            </a:fld>
            <a:endParaRPr 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059DB2D3-6194-20B0-BF72-5B6630FC4257}"/>
              </a:ext>
            </a:extLst>
          </p:cNvPr>
          <p:cNvSpPr/>
          <p:nvPr/>
        </p:nvSpPr>
        <p:spPr>
          <a:xfrm>
            <a:off x="2621280" y="1476587"/>
            <a:ext cx="6400800" cy="5262880"/>
          </a:xfrm>
          <a:custGeom>
            <a:avLst/>
            <a:gdLst>
              <a:gd name="connsiteX0" fmla="*/ 2512907 w 6400800"/>
              <a:gd name="connsiteY0" fmla="*/ 0 h 5262880"/>
              <a:gd name="connsiteX1" fmla="*/ 6400800 w 6400800"/>
              <a:gd name="connsiteY1" fmla="*/ 2181013 h 5262880"/>
              <a:gd name="connsiteX2" fmla="*/ 3901440 w 6400800"/>
              <a:gd name="connsiteY2" fmla="*/ 5262880 h 5262880"/>
              <a:gd name="connsiteX3" fmla="*/ 0 w 6400800"/>
              <a:gd name="connsiteY3" fmla="*/ 3095413 h 5262880"/>
              <a:gd name="connsiteX4" fmla="*/ 2512907 w 6400800"/>
              <a:gd name="connsiteY4" fmla="*/ 0 h 526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5262880">
                <a:moveTo>
                  <a:pt x="2512907" y="0"/>
                </a:moveTo>
                <a:lnTo>
                  <a:pt x="6400800" y="2181013"/>
                </a:lnTo>
                <a:lnTo>
                  <a:pt x="3901440" y="5262880"/>
                </a:lnTo>
                <a:lnTo>
                  <a:pt x="0" y="3095413"/>
                </a:lnTo>
                <a:lnTo>
                  <a:pt x="2512907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 extrusionH="120650">
            <a:bevelT h="127000"/>
            <a:bevelB h="1079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5359357-50B0-F376-00A3-74C7CB23A774}"/>
              </a:ext>
            </a:extLst>
          </p:cNvPr>
          <p:cNvGrpSpPr/>
          <p:nvPr/>
        </p:nvGrpSpPr>
        <p:grpSpPr>
          <a:xfrm>
            <a:off x="2746077" y="1577928"/>
            <a:ext cx="6151206" cy="5060198"/>
            <a:chOff x="652841" y="1142349"/>
            <a:chExt cx="6151206" cy="5060198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3FD9B70-2C74-ACB9-0387-733B08EFF3F5}"/>
                </a:ext>
              </a:extLst>
            </p:cNvPr>
            <p:cNvSpPr/>
            <p:nvPr/>
          </p:nvSpPr>
          <p:spPr>
            <a:xfrm>
              <a:off x="652841" y="1142349"/>
              <a:ext cx="6150326" cy="5060198"/>
            </a:xfrm>
            <a:custGeom>
              <a:avLst/>
              <a:gdLst>
                <a:gd name="connsiteX0" fmla="*/ 2512907 w 6400800"/>
                <a:gd name="connsiteY0" fmla="*/ 0 h 5262880"/>
                <a:gd name="connsiteX1" fmla="*/ 6400800 w 6400800"/>
                <a:gd name="connsiteY1" fmla="*/ 2181013 h 5262880"/>
                <a:gd name="connsiteX2" fmla="*/ 3901440 w 6400800"/>
                <a:gd name="connsiteY2" fmla="*/ 5262880 h 5262880"/>
                <a:gd name="connsiteX3" fmla="*/ 0 w 6400800"/>
                <a:gd name="connsiteY3" fmla="*/ 3095413 h 5262880"/>
                <a:gd name="connsiteX4" fmla="*/ 2512907 w 6400800"/>
                <a:gd name="connsiteY4" fmla="*/ 0 h 526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0800" h="5262880">
                  <a:moveTo>
                    <a:pt x="2512907" y="0"/>
                  </a:moveTo>
                  <a:lnTo>
                    <a:pt x="6400800" y="2181013"/>
                  </a:lnTo>
                  <a:lnTo>
                    <a:pt x="3901440" y="5262880"/>
                  </a:lnTo>
                  <a:lnTo>
                    <a:pt x="0" y="3095413"/>
                  </a:lnTo>
                  <a:lnTo>
                    <a:pt x="25129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 extrusionH="120650">
              <a:bevelT h="12700"/>
              <a:bevelB h="1079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92D9A54-E0CE-C9BB-D20B-0B24AA0A1588}"/>
                </a:ext>
              </a:extLst>
            </p:cNvPr>
            <p:cNvSpPr/>
            <p:nvPr/>
          </p:nvSpPr>
          <p:spPr>
            <a:xfrm>
              <a:off x="653721" y="1143000"/>
              <a:ext cx="6150326" cy="5035588"/>
            </a:xfrm>
            <a:custGeom>
              <a:avLst/>
              <a:gdLst>
                <a:gd name="connsiteX0" fmla="*/ 2512907 w 6400800"/>
                <a:gd name="connsiteY0" fmla="*/ 0 h 5262880"/>
                <a:gd name="connsiteX1" fmla="*/ 6400800 w 6400800"/>
                <a:gd name="connsiteY1" fmla="*/ 2181013 h 5262880"/>
                <a:gd name="connsiteX2" fmla="*/ 3901440 w 6400800"/>
                <a:gd name="connsiteY2" fmla="*/ 5262880 h 5262880"/>
                <a:gd name="connsiteX3" fmla="*/ 0 w 6400800"/>
                <a:gd name="connsiteY3" fmla="*/ 3095413 h 5262880"/>
                <a:gd name="connsiteX4" fmla="*/ 2512907 w 6400800"/>
                <a:gd name="connsiteY4" fmla="*/ 0 h 526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0800" h="5262880">
                  <a:moveTo>
                    <a:pt x="2512907" y="0"/>
                  </a:moveTo>
                  <a:lnTo>
                    <a:pt x="6400800" y="2181013"/>
                  </a:lnTo>
                  <a:lnTo>
                    <a:pt x="3901440" y="5262880"/>
                  </a:lnTo>
                  <a:lnTo>
                    <a:pt x="0" y="3095413"/>
                  </a:lnTo>
                  <a:lnTo>
                    <a:pt x="25129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 extrusionH="120650">
              <a:bevelT h="12700"/>
              <a:bevelB h="10795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C7A9AA-7E27-C5C3-1E8B-34569E014240}"/>
                </a:ext>
              </a:extLst>
            </p:cNvPr>
            <p:cNvSpPr txBox="1"/>
            <p:nvPr/>
          </p:nvSpPr>
          <p:spPr>
            <a:xfrm rot="1883747">
              <a:off x="2657328" y="2327048"/>
              <a:ext cx="29738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dirty="0">
                  <a:latin typeface="OCR A Extended" panose="02010509020102010303" pitchFamily="50" charset="0"/>
                  <a:cs typeface="Segoe UI" panose="020B0502040204020203" pitchFamily="34" charset="0"/>
                </a:rPr>
                <a:t>Intel ® CORE i7-4790</a:t>
              </a:r>
            </a:p>
            <a:p>
              <a:pPr algn="l"/>
              <a:r>
                <a:rPr lang="en-US" altLang="ko-KR" dirty="0">
                  <a:latin typeface="OCR A Extended" panose="02010509020102010303" pitchFamily="50" charset="0"/>
                  <a:cs typeface="Segoe UI" panose="020B0502040204020203" pitchFamily="34" charset="0"/>
                </a:rPr>
                <a:t>SR1QF 3.06GHZ</a:t>
              </a:r>
            </a:p>
            <a:p>
              <a:pPr algn="l"/>
              <a:r>
                <a:rPr lang="en-US" altLang="ko-KR" dirty="0">
                  <a:latin typeface="OCR A Extended" panose="02010509020102010303" pitchFamily="50" charset="0"/>
                  <a:cs typeface="Segoe UI" panose="020B0502040204020203" pitchFamily="34" charset="0"/>
                </a:rPr>
                <a:t>MALAY</a:t>
              </a:r>
            </a:p>
            <a:p>
              <a:pPr algn="l"/>
              <a:r>
                <a:rPr lang="en-US" altLang="ko-KR" dirty="0">
                  <a:latin typeface="OCR A Extended" panose="02010509020102010303" pitchFamily="50" charset="0"/>
                  <a:cs typeface="Segoe UI" panose="020B0502040204020203" pitchFamily="34" charset="0"/>
                </a:rPr>
                <a:t>L411B540</a:t>
              </a:r>
              <a:endParaRPr lang="ko-KR" altLang="en-US" dirty="0">
                <a:latin typeface="OCR A Extended" panose="02010509020102010303" pitchFamily="50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050EF558-E640-6023-5B21-7404EE17FBA0}"/>
              </a:ext>
            </a:extLst>
          </p:cNvPr>
          <p:cNvSpPr txBox="1"/>
          <p:nvPr/>
        </p:nvSpPr>
        <p:spPr>
          <a:xfrm>
            <a:off x="1214406" y="2492586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2023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일반적인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CPU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의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egoe UI" panose="020B0502040204020203" pitchFamily="34" charset="0"/>
            </a:endParaRPr>
          </a:p>
          <a:p>
            <a:pPr algn="l"/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Mosfet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 개수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250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억개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85F3C74-996E-CACD-6087-4A72F122D276}"/>
              </a:ext>
            </a:extLst>
          </p:cNvPr>
          <p:cNvSpPr txBox="1"/>
          <p:nvPr/>
        </p:nvSpPr>
        <p:spPr>
          <a:xfrm>
            <a:off x="7171553" y="1895264"/>
            <a:ext cx="3719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2023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인텔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GPU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기술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폰테베키오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egoe UI" panose="020B0502040204020203" pitchFamily="34" charset="0"/>
            </a:endParaRPr>
          </a:p>
          <a:p>
            <a:pPr algn="l"/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Mosfet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개수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1000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억개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60002CF-C35F-F40D-105C-C2387015C219}"/>
              </a:ext>
            </a:extLst>
          </p:cNvPr>
          <p:cNvSpPr txBox="1"/>
          <p:nvPr/>
        </p:nvSpPr>
        <p:spPr>
          <a:xfrm>
            <a:off x="7863395" y="5147004"/>
            <a:ext cx="2405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2030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인텔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GPU</a:t>
            </a:r>
          </a:p>
          <a:p>
            <a:pPr algn="l"/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Mosfet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 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조 개가 목표</a:t>
            </a:r>
          </a:p>
        </p:txBody>
      </p:sp>
    </p:spTree>
    <p:extLst>
      <p:ext uri="{BB962C8B-B14F-4D97-AF65-F5344CB8AC3E}">
        <p14:creationId xmlns:p14="http://schemas.microsoft.com/office/powerpoint/2010/main" val="31770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A6F446-227F-1656-F0AE-6C40D83466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0363" y="6492875"/>
            <a:ext cx="401637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5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순수 실리콘 보다 전자가 하나 적은 원소를 추가해 전류를 통하도록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11</a:t>
            </a:fld>
            <a:endParaRPr 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B61712-C5C8-24EE-3503-66D2DD0AA07E}"/>
              </a:ext>
            </a:extLst>
          </p:cNvPr>
          <p:cNvGrpSpPr/>
          <p:nvPr/>
        </p:nvGrpSpPr>
        <p:grpSpPr>
          <a:xfrm>
            <a:off x="4836730" y="3144844"/>
            <a:ext cx="1013225" cy="1024911"/>
            <a:chOff x="4798322" y="2532347"/>
            <a:chExt cx="1013225" cy="102491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269D3BA-A1A0-8008-9B2F-63DDF11BBC43}"/>
                </a:ext>
              </a:extLst>
            </p:cNvPr>
            <p:cNvSpPr/>
            <p:nvPr/>
          </p:nvSpPr>
          <p:spPr>
            <a:xfrm>
              <a:off x="4868861" y="266641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4DE245D-7E99-6D2A-6053-653B5144E9DA}"/>
                </a:ext>
              </a:extLst>
            </p:cNvPr>
            <p:cNvSpPr/>
            <p:nvPr/>
          </p:nvSpPr>
          <p:spPr>
            <a:xfrm>
              <a:off x="4812188" y="279819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26C8DA-9D90-D101-16FC-0668860D3179}"/>
                </a:ext>
              </a:extLst>
            </p:cNvPr>
            <p:cNvSpPr/>
            <p:nvPr/>
          </p:nvSpPr>
          <p:spPr>
            <a:xfrm>
              <a:off x="4969668" y="258233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1CA4BD-AEF1-6240-49C2-27C6CE4BC8FD}"/>
                </a:ext>
              </a:extLst>
            </p:cNvPr>
            <p:cNvSpPr/>
            <p:nvPr/>
          </p:nvSpPr>
          <p:spPr>
            <a:xfrm>
              <a:off x="4798322" y="3010666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0C8D388-32FC-A7D1-7474-B040D29C666A}"/>
                </a:ext>
              </a:extLst>
            </p:cNvPr>
            <p:cNvSpPr/>
            <p:nvPr/>
          </p:nvSpPr>
          <p:spPr>
            <a:xfrm>
              <a:off x="5125767" y="2532347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E8BBDEA0-466E-E4ED-7E10-49110472CE93}"/>
                </a:ext>
              </a:extLst>
            </p:cNvPr>
            <p:cNvSpPr/>
            <p:nvPr/>
          </p:nvSpPr>
          <p:spPr>
            <a:xfrm>
              <a:off x="5318692" y="2540412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8CA7A47-9E55-83CA-5D2F-CBED759251C8}"/>
                </a:ext>
              </a:extLst>
            </p:cNvPr>
            <p:cNvSpPr/>
            <p:nvPr/>
          </p:nvSpPr>
          <p:spPr>
            <a:xfrm>
              <a:off x="5391819" y="323079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86A31F4-8E0B-5004-79B2-2DE8C81C99A2}"/>
                </a:ext>
              </a:extLst>
            </p:cNvPr>
            <p:cNvSpPr/>
            <p:nvPr/>
          </p:nvSpPr>
          <p:spPr>
            <a:xfrm>
              <a:off x="4919082" y="3181984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BBFA8B6-454C-8284-1DD0-86D7FC4BA6A0}"/>
                </a:ext>
              </a:extLst>
            </p:cNvPr>
            <p:cNvSpPr/>
            <p:nvPr/>
          </p:nvSpPr>
          <p:spPr>
            <a:xfrm>
              <a:off x="5140830" y="329027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A2FB375-0464-65C2-6CC4-7AC3806F476A}"/>
                </a:ext>
              </a:extLst>
            </p:cNvPr>
            <p:cNvSpPr/>
            <p:nvPr/>
          </p:nvSpPr>
          <p:spPr>
            <a:xfrm>
              <a:off x="5497409" y="305751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40B0F41-81F6-AE1C-422F-9480B5D0A009}"/>
                </a:ext>
              </a:extLst>
            </p:cNvPr>
            <p:cNvSpPr/>
            <p:nvPr/>
          </p:nvSpPr>
          <p:spPr>
            <a:xfrm>
              <a:off x="5534393" y="285914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1499323-F5AD-7835-223F-203407008392}"/>
                </a:ext>
              </a:extLst>
            </p:cNvPr>
            <p:cNvSpPr/>
            <p:nvPr/>
          </p:nvSpPr>
          <p:spPr>
            <a:xfrm>
              <a:off x="5453942" y="265519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A749B47-6E16-33A6-3675-7FB142F3F828}"/>
                </a:ext>
              </a:extLst>
            </p:cNvPr>
            <p:cNvSpPr/>
            <p:nvPr/>
          </p:nvSpPr>
          <p:spPr>
            <a:xfrm>
              <a:off x="4932963" y="290739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56E69BA-A5B1-930E-4ACD-F21D6D5BE8DC}"/>
                </a:ext>
              </a:extLst>
            </p:cNvPr>
            <p:cNvSpPr/>
            <p:nvPr/>
          </p:nvSpPr>
          <p:spPr>
            <a:xfrm>
              <a:off x="5057659" y="3041148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75B92C-48E5-595D-9284-12B4779AA506}"/>
                </a:ext>
              </a:extLst>
            </p:cNvPr>
            <p:cNvSpPr/>
            <p:nvPr/>
          </p:nvSpPr>
          <p:spPr>
            <a:xfrm>
              <a:off x="5239898" y="3111566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6D186027-C37C-4DD3-9BAF-8895BCD03FB3}"/>
                </a:ext>
              </a:extLst>
            </p:cNvPr>
            <p:cNvSpPr/>
            <p:nvPr/>
          </p:nvSpPr>
          <p:spPr>
            <a:xfrm>
              <a:off x="5040997" y="272603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4CF5504-2690-A63D-753A-97498B79F809}"/>
                </a:ext>
              </a:extLst>
            </p:cNvPr>
            <p:cNvSpPr/>
            <p:nvPr/>
          </p:nvSpPr>
          <p:spPr>
            <a:xfrm>
              <a:off x="5272650" y="2692287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38B37BC-8E35-6827-0C7B-B08CCBB29FA7}"/>
                </a:ext>
              </a:extLst>
            </p:cNvPr>
            <p:cNvSpPr/>
            <p:nvPr/>
          </p:nvSpPr>
          <p:spPr>
            <a:xfrm>
              <a:off x="5332027" y="2859063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A56AC48A-BC21-A3F1-9644-F1E841DB4890}"/>
                </a:ext>
              </a:extLst>
            </p:cNvPr>
            <p:cNvSpPr/>
            <p:nvPr/>
          </p:nvSpPr>
          <p:spPr>
            <a:xfrm>
              <a:off x="5134207" y="2883357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CAE97C80-DB8D-CA7C-3D02-76C656FB1DDD}"/>
              </a:ext>
            </a:extLst>
          </p:cNvPr>
          <p:cNvSpPr/>
          <p:nvPr/>
        </p:nvSpPr>
        <p:spPr>
          <a:xfrm>
            <a:off x="3986840" y="2770008"/>
            <a:ext cx="2756860" cy="1874709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971C2F7-72F1-2914-D983-3183CEBAB2DA}"/>
              </a:ext>
            </a:extLst>
          </p:cNvPr>
          <p:cNvSpPr/>
          <p:nvPr/>
        </p:nvSpPr>
        <p:spPr>
          <a:xfrm>
            <a:off x="3156286" y="2399733"/>
            <a:ext cx="4374813" cy="3022951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6C8FF75-4385-8DAE-918D-4CCC38C954BB}"/>
              </a:ext>
            </a:extLst>
          </p:cNvPr>
          <p:cNvSpPr/>
          <p:nvPr/>
        </p:nvSpPr>
        <p:spPr>
          <a:xfrm>
            <a:off x="2405583" y="2025650"/>
            <a:ext cx="5836198" cy="4131124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27BCB53-ADBA-A693-7B2D-0CCE65FA804D}"/>
              </a:ext>
            </a:extLst>
          </p:cNvPr>
          <p:cNvSpPr/>
          <p:nvPr/>
        </p:nvSpPr>
        <p:spPr>
          <a:xfrm>
            <a:off x="4955362" y="4528613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DDFCFC5-F823-77BA-F5D8-C8CC70EEE33D}"/>
              </a:ext>
            </a:extLst>
          </p:cNvPr>
          <p:cNvSpPr/>
          <p:nvPr/>
        </p:nvSpPr>
        <p:spPr>
          <a:xfrm>
            <a:off x="5337084" y="2647969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9775E3C-92AD-AB10-06C0-B15858CBD1C9}"/>
              </a:ext>
            </a:extLst>
          </p:cNvPr>
          <p:cNvSpPr/>
          <p:nvPr/>
        </p:nvSpPr>
        <p:spPr>
          <a:xfrm>
            <a:off x="5407922" y="227705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C997D26-5E75-04C7-414E-BAFD211E5D1A}"/>
              </a:ext>
            </a:extLst>
          </p:cNvPr>
          <p:cNvSpPr/>
          <p:nvPr/>
        </p:nvSpPr>
        <p:spPr>
          <a:xfrm>
            <a:off x="5475661" y="19175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8DDAA95-7B57-49DD-5BB5-4E0591656035}"/>
              </a:ext>
            </a:extLst>
          </p:cNvPr>
          <p:cNvSpPr/>
          <p:nvPr/>
        </p:nvSpPr>
        <p:spPr>
          <a:xfrm>
            <a:off x="4842405" y="527414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0ACF6CB-0E5C-7BD9-F5D2-E85F69883A62}"/>
              </a:ext>
            </a:extLst>
          </p:cNvPr>
          <p:cNvSpPr/>
          <p:nvPr/>
        </p:nvSpPr>
        <p:spPr>
          <a:xfrm>
            <a:off x="4703828" y="601631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450833F1-A4CB-B520-D05B-57027EA0E91A}"/>
              </a:ext>
            </a:extLst>
          </p:cNvPr>
          <p:cNvSpPr/>
          <p:nvPr/>
        </p:nvSpPr>
        <p:spPr>
          <a:xfrm>
            <a:off x="6729798" y="485877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9FFA648-D1AE-88F2-BECF-48B0EFB0EBA1}"/>
              </a:ext>
            </a:extLst>
          </p:cNvPr>
          <p:cNvSpPr/>
          <p:nvPr/>
        </p:nvSpPr>
        <p:spPr>
          <a:xfrm>
            <a:off x="7369007" y="378847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22E14ED-CC15-A934-DA5E-AC3D2E292D62}"/>
              </a:ext>
            </a:extLst>
          </p:cNvPr>
          <p:cNvSpPr/>
          <p:nvPr/>
        </p:nvSpPr>
        <p:spPr>
          <a:xfrm>
            <a:off x="8121183" y="3931155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A05DA23-8024-5CAF-6F55-B20FFE8C965C}"/>
              </a:ext>
            </a:extLst>
          </p:cNvPr>
          <p:cNvSpPr/>
          <p:nvPr/>
        </p:nvSpPr>
        <p:spPr>
          <a:xfrm>
            <a:off x="6699171" y="269469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08B268B-196D-54D4-63C0-88D0693EAB73}"/>
              </a:ext>
            </a:extLst>
          </p:cNvPr>
          <p:cNvSpPr/>
          <p:nvPr/>
        </p:nvSpPr>
        <p:spPr>
          <a:xfrm>
            <a:off x="3284071" y="30891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F227641-704C-E867-786E-75A79B81745D}"/>
              </a:ext>
            </a:extLst>
          </p:cNvPr>
          <p:cNvSpPr/>
          <p:nvPr/>
        </p:nvSpPr>
        <p:spPr>
          <a:xfrm>
            <a:off x="2602432" y="2977181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C58F240-7072-FD41-9FE2-66311B1D20F8}"/>
              </a:ext>
            </a:extLst>
          </p:cNvPr>
          <p:cNvSpPr/>
          <p:nvPr/>
        </p:nvSpPr>
        <p:spPr>
          <a:xfrm>
            <a:off x="3199551" y="4377737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60464D7-0FA8-2972-7C48-5B3054FC6855}"/>
              </a:ext>
            </a:extLst>
          </p:cNvPr>
          <p:cNvSpPr/>
          <p:nvPr/>
        </p:nvSpPr>
        <p:spPr>
          <a:xfrm>
            <a:off x="4151737" y="2492376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32E1BF-168D-C10C-40E9-35EE939CA7EE}"/>
              </a:ext>
            </a:extLst>
          </p:cNvPr>
          <p:cNvSpPr/>
          <p:nvPr/>
        </p:nvSpPr>
        <p:spPr>
          <a:xfrm>
            <a:off x="7288423" y="5370859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3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전자가 하나 부족한 원소를 넣으면 빈 구멍이 생김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12</a:t>
            </a:fld>
            <a:endParaRPr 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27CD10A-3A1A-01DC-ED06-C45637DAB229}"/>
              </a:ext>
            </a:extLst>
          </p:cNvPr>
          <p:cNvSpPr/>
          <p:nvPr/>
        </p:nvSpPr>
        <p:spPr>
          <a:xfrm>
            <a:off x="5415569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F118253-E062-0BB4-F7C5-1210B12AC335}"/>
              </a:ext>
            </a:extLst>
          </p:cNvPr>
          <p:cNvSpPr/>
          <p:nvPr/>
        </p:nvSpPr>
        <p:spPr>
          <a:xfrm>
            <a:off x="4720813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767450-D70D-70B8-FCB6-4F37FBD072B6}"/>
              </a:ext>
            </a:extLst>
          </p:cNvPr>
          <p:cNvSpPr/>
          <p:nvPr/>
        </p:nvSpPr>
        <p:spPr>
          <a:xfrm>
            <a:off x="6168025" y="20775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9B1BAC-FAAA-BE6F-2327-83773E1AFA05}"/>
              </a:ext>
            </a:extLst>
          </p:cNvPr>
          <p:cNvSpPr/>
          <p:nvPr/>
        </p:nvSpPr>
        <p:spPr>
          <a:xfrm>
            <a:off x="7316844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67F4E0-98EB-90FD-1069-9E7DE3DDB42F}"/>
              </a:ext>
            </a:extLst>
          </p:cNvPr>
          <p:cNvSpPr/>
          <p:nvPr/>
        </p:nvSpPr>
        <p:spPr>
          <a:xfrm>
            <a:off x="6622088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E6755C3-98DE-3738-4C22-62EF262A55BB}"/>
              </a:ext>
            </a:extLst>
          </p:cNvPr>
          <p:cNvSpPr/>
          <p:nvPr/>
        </p:nvSpPr>
        <p:spPr>
          <a:xfrm>
            <a:off x="6905395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7660FE-96C7-6DDC-4828-2080311D2A0A}"/>
              </a:ext>
            </a:extLst>
          </p:cNvPr>
          <p:cNvSpPr/>
          <p:nvPr/>
        </p:nvSpPr>
        <p:spPr>
          <a:xfrm>
            <a:off x="8069300" y="2093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081D3B-50C9-438C-817E-6FFDA7014CFC}"/>
              </a:ext>
            </a:extLst>
          </p:cNvPr>
          <p:cNvSpPr/>
          <p:nvPr/>
        </p:nvSpPr>
        <p:spPr>
          <a:xfrm>
            <a:off x="6523975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152C77-982E-69C8-953F-9572CBED61ED}"/>
              </a:ext>
            </a:extLst>
          </p:cNvPr>
          <p:cNvSpPr/>
          <p:nvPr/>
        </p:nvSpPr>
        <p:spPr>
          <a:xfrm>
            <a:off x="6523975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2A9FB-7610-2AC9-8C6D-B128D31D9C49}"/>
              </a:ext>
            </a:extLst>
          </p:cNvPr>
          <p:cNvSpPr/>
          <p:nvPr/>
        </p:nvSpPr>
        <p:spPr>
          <a:xfrm>
            <a:off x="8425250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63E59-76B0-7A85-72DA-E541A95011FF}"/>
              </a:ext>
            </a:extLst>
          </p:cNvPr>
          <p:cNvSpPr/>
          <p:nvPr/>
        </p:nvSpPr>
        <p:spPr>
          <a:xfrm>
            <a:off x="8425250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D610D6-E06C-FC4B-E3E6-BC20827B3CFC}"/>
              </a:ext>
            </a:extLst>
          </p:cNvPr>
          <p:cNvSpPr/>
          <p:nvPr/>
        </p:nvSpPr>
        <p:spPr>
          <a:xfrm>
            <a:off x="3569243" y="277855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E364AB-C2F8-BD70-8151-69E4C470C8BA}"/>
              </a:ext>
            </a:extLst>
          </p:cNvPr>
          <p:cNvSpPr/>
          <p:nvPr/>
        </p:nvSpPr>
        <p:spPr>
          <a:xfrm>
            <a:off x="2874487" y="210414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1AABD2-5C14-8EC0-CB98-2001528DEE1E}"/>
              </a:ext>
            </a:extLst>
          </p:cNvPr>
          <p:cNvSpPr/>
          <p:nvPr/>
        </p:nvSpPr>
        <p:spPr>
          <a:xfrm>
            <a:off x="2810957" y="24284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6522AE-2A6A-1CB0-7B89-A94B7E75EC08}"/>
              </a:ext>
            </a:extLst>
          </p:cNvPr>
          <p:cNvSpPr/>
          <p:nvPr/>
        </p:nvSpPr>
        <p:spPr>
          <a:xfrm>
            <a:off x="2838846" y="34775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1E674A-6125-4FAD-EEAB-9F36B1F77DC7}"/>
              </a:ext>
            </a:extLst>
          </p:cNvPr>
          <p:cNvSpPr/>
          <p:nvPr/>
        </p:nvSpPr>
        <p:spPr>
          <a:xfrm>
            <a:off x="4657283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3C0607-872E-7BE8-FBA1-849DE9E975EC}"/>
              </a:ext>
            </a:extLst>
          </p:cNvPr>
          <p:cNvSpPr/>
          <p:nvPr/>
        </p:nvSpPr>
        <p:spPr>
          <a:xfrm>
            <a:off x="4685172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3F8135-412D-82C9-BABD-4FA9590F7B84}"/>
              </a:ext>
            </a:extLst>
          </p:cNvPr>
          <p:cNvSpPr/>
          <p:nvPr/>
        </p:nvSpPr>
        <p:spPr>
          <a:xfrm>
            <a:off x="5004120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257062-5B76-FAF5-0A73-FACECAD84476}"/>
              </a:ext>
            </a:extLst>
          </p:cNvPr>
          <p:cNvSpPr/>
          <p:nvPr/>
        </p:nvSpPr>
        <p:spPr>
          <a:xfrm>
            <a:off x="3157794" y="20855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AF9175-8C2A-9478-28D2-E669AAB4CF3B}"/>
              </a:ext>
            </a:extLst>
          </p:cNvPr>
          <p:cNvSpPr/>
          <p:nvPr/>
        </p:nvSpPr>
        <p:spPr>
          <a:xfrm>
            <a:off x="4321699" y="20948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D56704-8DBA-D490-0534-572851823E24}"/>
              </a:ext>
            </a:extLst>
          </p:cNvPr>
          <p:cNvSpPr/>
          <p:nvPr/>
        </p:nvSpPr>
        <p:spPr>
          <a:xfrm>
            <a:off x="5415569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82F50B-6945-AB2C-4DFE-E542EC3A7FDD}"/>
              </a:ext>
            </a:extLst>
          </p:cNvPr>
          <p:cNvSpPr/>
          <p:nvPr/>
        </p:nvSpPr>
        <p:spPr>
          <a:xfrm>
            <a:off x="4720813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638D174-AD2C-9DD0-9EB7-DE1996F01BC8}"/>
              </a:ext>
            </a:extLst>
          </p:cNvPr>
          <p:cNvSpPr/>
          <p:nvPr/>
        </p:nvSpPr>
        <p:spPr>
          <a:xfrm>
            <a:off x="7316844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55495-9646-DCBD-BDA5-42E213B94624}"/>
              </a:ext>
            </a:extLst>
          </p:cNvPr>
          <p:cNvSpPr/>
          <p:nvPr/>
        </p:nvSpPr>
        <p:spPr>
          <a:xfrm>
            <a:off x="6622088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9358537-8100-49F0-405E-518385926632}"/>
              </a:ext>
            </a:extLst>
          </p:cNvPr>
          <p:cNvSpPr/>
          <p:nvPr/>
        </p:nvSpPr>
        <p:spPr>
          <a:xfrm>
            <a:off x="6543025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B9501F-6C67-C157-9793-FA34F3DE3DC9}"/>
              </a:ext>
            </a:extLst>
          </p:cNvPr>
          <p:cNvSpPr/>
          <p:nvPr/>
        </p:nvSpPr>
        <p:spPr>
          <a:xfrm>
            <a:off x="6523975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A4D3607-1184-29FF-A5A3-86348E0D58B8}"/>
              </a:ext>
            </a:extLst>
          </p:cNvPr>
          <p:cNvSpPr/>
          <p:nvPr/>
        </p:nvSpPr>
        <p:spPr>
          <a:xfrm>
            <a:off x="8444300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B07FFE1-5A38-D8D8-FC7A-16C18EADCF96}"/>
              </a:ext>
            </a:extLst>
          </p:cNvPr>
          <p:cNvSpPr/>
          <p:nvPr/>
        </p:nvSpPr>
        <p:spPr>
          <a:xfrm>
            <a:off x="8425250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1D2AF4C-0D4F-0A89-FC00-DD8BD8916199}"/>
              </a:ext>
            </a:extLst>
          </p:cNvPr>
          <p:cNvSpPr/>
          <p:nvPr/>
        </p:nvSpPr>
        <p:spPr>
          <a:xfrm>
            <a:off x="3569243" y="452295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B04C5DA-F62A-00FC-5DBB-1BADE9CB05BB}"/>
              </a:ext>
            </a:extLst>
          </p:cNvPr>
          <p:cNvSpPr/>
          <p:nvPr/>
        </p:nvSpPr>
        <p:spPr>
          <a:xfrm>
            <a:off x="2874487" y="384854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C6F334-C999-41F6-1164-1CD228BAA2DC}"/>
              </a:ext>
            </a:extLst>
          </p:cNvPr>
          <p:cNvSpPr/>
          <p:nvPr/>
        </p:nvSpPr>
        <p:spPr>
          <a:xfrm>
            <a:off x="2830007" y="417287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B9558FA-095B-B423-DD31-813E51E302E5}"/>
              </a:ext>
            </a:extLst>
          </p:cNvPr>
          <p:cNvSpPr/>
          <p:nvPr/>
        </p:nvSpPr>
        <p:spPr>
          <a:xfrm>
            <a:off x="2838846" y="522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9D110E6-8822-2B1C-5F54-4FBDDF286E95}"/>
              </a:ext>
            </a:extLst>
          </p:cNvPr>
          <p:cNvSpPr/>
          <p:nvPr/>
        </p:nvSpPr>
        <p:spPr>
          <a:xfrm>
            <a:off x="4676333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7A9139C-9938-68B2-8781-8E3FDACF39BD}"/>
              </a:ext>
            </a:extLst>
          </p:cNvPr>
          <p:cNvSpPr/>
          <p:nvPr/>
        </p:nvSpPr>
        <p:spPr>
          <a:xfrm>
            <a:off x="4685172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4A39708-DAD8-C912-5F2D-1408772EB37A}"/>
              </a:ext>
            </a:extLst>
          </p:cNvPr>
          <p:cNvSpPr/>
          <p:nvPr/>
        </p:nvSpPr>
        <p:spPr>
          <a:xfrm>
            <a:off x="6154580" y="3797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BEF469-C483-86FA-1EDB-491543411FF2}"/>
              </a:ext>
            </a:extLst>
          </p:cNvPr>
          <p:cNvSpPr/>
          <p:nvPr/>
        </p:nvSpPr>
        <p:spPr>
          <a:xfrm>
            <a:off x="6953630" y="38071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94332F-8FF2-C5C2-F30A-5C052724E96C}"/>
              </a:ext>
            </a:extLst>
          </p:cNvPr>
          <p:cNvSpPr/>
          <p:nvPr/>
        </p:nvSpPr>
        <p:spPr>
          <a:xfrm>
            <a:off x="8055855" y="3797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6D6E41-D7BC-88D8-45AF-9DB741D63D02}"/>
              </a:ext>
            </a:extLst>
          </p:cNvPr>
          <p:cNvSpPr/>
          <p:nvPr/>
        </p:nvSpPr>
        <p:spPr>
          <a:xfrm>
            <a:off x="3206029" y="382445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6068DC-5285-3075-F66A-9AA906EC0191}"/>
              </a:ext>
            </a:extLst>
          </p:cNvPr>
          <p:cNvSpPr/>
          <p:nvPr/>
        </p:nvSpPr>
        <p:spPr>
          <a:xfrm>
            <a:off x="4308254" y="38151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349D03-DF56-CE6B-1501-9B04A8693330}"/>
              </a:ext>
            </a:extLst>
          </p:cNvPr>
          <p:cNvSpPr/>
          <p:nvPr/>
        </p:nvSpPr>
        <p:spPr>
          <a:xfrm>
            <a:off x="5052355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F075D7A-72D9-4E11-C61E-FB8F4DB08A77}"/>
              </a:ext>
            </a:extLst>
          </p:cNvPr>
          <p:cNvSpPr/>
          <p:nvPr/>
        </p:nvSpPr>
        <p:spPr>
          <a:xfrm>
            <a:off x="6154580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03D4319-C6C8-0F10-E9C7-3C304689A64A}"/>
              </a:ext>
            </a:extLst>
          </p:cNvPr>
          <p:cNvSpPr/>
          <p:nvPr/>
        </p:nvSpPr>
        <p:spPr>
          <a:xfrm>
            <a:off x="6953630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B1A6D9-A34B-11F9-0A44-8C3306D19C26}"/>
              </a:ext>
            </a:extLst>
          </p:cNvPr>
          <p:cNvSpPr/>
          <p:nvPr/>
        </p:nvSpPr>
        <p:spPr>
          <a:xfrm>
            <a:off x="8055855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197097A-9936-CE3A-6874-C3BDE5C664B8}"/>
              </a:ext>
            </a:extLst>
          </p:cNvPr>
          <p:cNvSpPr/>
          <p:nvPr/>
        </p:nvSpPr>
        <p:spPr>
          <a:xfrm>
            <a:off x="3206029" y="55688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C2311C-2FBC-5C3C-1311-7078A8C130C1}"/>
              </a:ext>
            </a:extLst>
          </p:cNvPr>
          <p:cNvSpPr/>
          <p:nvPr/>
        </p:nvSpPr>
        <p:spPr>
          <a:xfrm>
            <a:off x="4308254" y="555953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84123E1-F99A-CD51-70EA-CEE00A57C456}"/>
              </a:ext>
            </a:extLst>
          </p:cNvPr>
          <p:cNvSpPr/>
          <p:nvPr/>
        </p:nvSpPr>
        <p:spPr>
          <a:xfrm>
            <a:off x="5047544" y="3821016"/>
            <a:ext cx="355950" cy="346170"/>
          </a:xfrm>
          <a:prstGeom prst="ellipse">
            <a:avLst/>
          </a:prstGeom>
          <a:solidFill>
            <a:schemeClr val="bg1">
              <a:lumMod val="95000"/>
              <a:alpha val="28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0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빈 쪽으로 전자가 이동할 수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13</a:t>
            </a:fld>
            <a:endParaRPr 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27CD10A-3A1A-01DC-ED06-C45637DAB229}"/>
              </a:ext>
            </a:extLst>
          </p:cNvPr>
          <p:cNvSpPr/>
          <p:nvPr/>
        </p:nvSpPr>
        <p:spPr>
          <a:xfrm>
            <a:off x="5415569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F118253-E062-0BB4-F7C5-1210B12AC335}"/>
              </a:ext>
            </a:extLst>
          </p:cNvPr>
          <p:cNvSpPr/>
          <p:nvPr/>
        </p:nvSpPr>
        <p:spPr>
          <a:xfrm>
            <a:off x="4720813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767450-D70D-70B8-FCB6-4F37FBD072B6}"/>
              </a:ext>
            </a:extLst>
          </p:cNvPr>
          <p:cNvSpPr/>
          <p:nvPr/>
        </p:nvSpPr>
        <p:spPr>
          <a:xfrm>
            <a:off x="6168025" y="20775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9B1BAC-FAAA-BE6F-2327-83773E1AFA05}"/>
              </a:ext>
            </a:extLst>
          </p:cNvPr>
          <p:cNvSpPr/>
          <p:nvPr/>
        </p:nvSpPr>
        <p:spPr>
          <a:xfrm>
            <a:off x="7316844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67F4E0-98EB-90FD-1069-9E7DE3DDB42F}"/>
              </a:ext>
            </a:extLst>
          </p:cNvPr>
          <p:cNvSpPr/>
          <p:nvPr/>
        </p:nvSpPr>
        <p:spPr>
          <a:xfrm>
            <a:off x="6622088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E6755C3-98DE-3738-4C22-62EF262A55BB}"/>
              </a:ext>
            </a:extLst>
          </p:cNvPr>
          <p:cNvSpPr/>
          <p:nvPr/>
        </p:nvSpPr>
        <p:spPr>
          <a:xfrm>
            <a:off x="6905395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7660FE-96C7-6DDC-4828-2080311D2A0A}"/>
              </a:ext>
            </a:extLst>
          </p:cNvPr>
          <p:cNvSpPr/>
          <p:nvPr/>
        </p:nvSpPr>
        <p:spPr>
          <a:xfrm>
            <a:off x="8069300" y="2093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081D3B-50C9-438C-817E-6FFDA7014CFC}"/>
              </a:ext>
            </a:extLst>
          </p:cNvPr>
          <p:cNvSpPr/>
          <p:nvPr/>
        </p:nvSpPr>
        <p:spPr>
          <a:xfrm>
            <a:off x="6523975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152C77-982E-69C8-953F-9572CBED61ED}"/>
              </a:ext>
            </a:extLst>
          </p:cNvPr>
          <p:cNvSpPr/>
          <p:nvPr/>
        </p:nvSpPr>
        <p:spPr>
          <a:xfrm>
            <a:off x="6523975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2A9FB-7610-2AC9-8C6D-B128D31D9C49}"/>
              </a:ext>
            </a:extLst>
          </p:cNvPr>
          <p:cNvSpPr/>
          <p:nvPr/>
        </p:nvSpPr>
        <p:spPr>
          <a:xfrm>
            <a:off x="8425250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63E59-76B0-7A85-72DA-E541A95011FF}"/>
              </a:ext>
            </a:extLst>
          </p:cNvPr>
          <p:cNvSpPr/>
          <p:nvPr/>
        </p:nvSpPr>
        <p:spPr>
          <a:xfrm>
            <a:off x="8425250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D610D6-E06C-FC4B-E3E6-BC20827B3CFC}"/>
              </a:ext>
            </a:extLst>
          </p:cNvPr>
          <p:cNvSpPr/>
          <p:nvPr/>
        </p:nvSpPr>
        <p:spPr>
          <a:xfrm>
            <a:off x="3569243" y="277855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E364AB-C2F8-BD70-8151-69E4C470C8BA}"/>
              </a:ext>
            </a:extLst>
          </p:cNvPr>
          <p:cNvSpPr/>
          <p:nvPr/>
        </p:nvSpPr>
        <p:spPr>
          <a:xfrm>
            <a:off x="2874487" y="210414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1AABD2-5C14-8EC0-CB98-2001528DEE1E}"/>
              </a:ext>
            </a:extLst>
          </p:cNvPr>
          <p:cNvSpPr/>
          <p:nvPr/>
        </p:nvSpPr>
        <p:spPr>
          <a:xfrm>
            <a:off x="2810957" y="24284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6522AE-2A6A-1CB0-7B89-A94B7E75EC08}"/>
              </a:ext>
            </a:extLst>
          </p:cNvPr>
          <p:cNvSpPr/>
          <p:nvPr/>
        </p:nvSpPr>
        <p:spPr>
          <a:xfrm>
            <a:off x="2838846" y="34775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1E674A-6125-4FAD-EEAB-9F36B1F77DC7}"/>
              </a:ext>
            </a:extLst>
          </p:cNvPr>
          <p:cNvSpPr/>
          <p:nvPr/>
        </p:nvSpPr>
        <p:spPr>
          <a:xfrm>
            <a:off x="4657283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3C0607-872E-7BE8-FBA1-849DE9E975EC}"/>
              </a:ext>
            </a:extLst>
          </p:cNvPr>
          <p:cNvSpPr/>
          <p:nvPr/>
        </p:nvSpPr>
        <p:spPr>
          <a:xfrm>
            <a:off x="4685172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3F8135-412D-82C9-BABD-4FA9590F7B84}"/>
              </a:ext>
            </a:extLst>
          </p:cNvPr>
          <p:cNvSpPr/>
          <p:nvPr/>
        </p:nvSpPr>
        <p:spPr>
          <a:xfrm>
            <a:off x="5004120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257062-5B76-FAF5-0A73-FACECAD84476}"/>
              </a:ext>
            </a:extLst>
          </p:cNvPr>
          <p:cNvSpPr/>
          <p:nvPr/>
        </p:nvSpPr>
        <p:spPr>
          <a:xfrm>
            <a:off x="3157794" y="20855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AF9175-8C2A-9478-28D2-E669AAB4CF3B}"/>
              </a:ext>
            </a:extLst>
          </p:cNvPr>
          <p:cNvSpPr/>
          <p:nvPr/>
        </p:nvSpPr>
        <p:spPr>
          <a:xfrm>
            <a:off x="4321699" y="20948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D56704-8DBA-D490-0534-572851823E24}"/>
              </a:ext>
            </a:extLst>
          </p:cNvPr>
          <p:cNvSpPr/>
          <p:nvPr/>
        </p:nvSpPr>
        <p:spPr>
          <a:xfrm>
            <a:off x="5415569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82F50B-6945-AB2C-4DFE-E542EC3A7FDD}"/>
              </a:ext>
            </a:extLst>
          </p:cNvPr>
          <p:cNvSpPr/>
          <p:nvPr/>
        </p:nvSpPr>
        <p:spPr>
          <a:xfrm>
            <a:off x="4720813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638D174-AD2C-9DD0-9EB7-DE1996F01BC8}"/>
              </a:ext>
            </a:extLst>
          </p:cNvPr>
          <p:cNvSpPr/>
          <p:nvPr/>
        </p:nvSpPr>
        <p:spPr>
          <a:xfrm>
            <a:off x="7316844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55495-9646-DCBD-BDA5-42E213B94624}"/>
              </a:ext>
            </a:extLst>
          </p:cNvPr>
          <p:cNvSpPr/>
          <p:nvPr/>
        </p:nvSpPr>
        <p:spPr>
          <a:xfrm>
            <a:off x="6622088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9358537-8100-49F0-405E-518385926632}"/>
              </a:ext>
            </a:extLst>
          </p:cNvPr>
          <p:cNvSpPr/>
          <p:nvPr/>
        </p:nvSpPr>
        <p:spPr>
          <a:xfrm>
            <a:off x="6543025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B9501F-6C67-C157-9793-FA34F3DE3DC9}"/>
              </a:ext>
            </a:extLst>
          </p:cNvPr>
          <p:cNvSpPr/>
          <p:nvPr/>
        </p:nvSpPr>
        <p:spPr>
          <a:xfrm>
            <a:off x="6523975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A4D3607-1184-29FF-A5A3-86348E0D58B8}"/>
              </a:ext>
            </a:extLst>
          </p:cNvPr>
          <p:cNvSpPr/>
          <p:nvPr/>
        </p:nvSpPr>
        <p:spPr>
          <a:xfrm>
            <a:off x="8444300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B07FFE1-5A38-D8D8-FC7A-16C18EADCF96}"/>
              </a:ext>
            </a:extLst>
          </p:cNvPr>
          <p:cNvSpPr/>
          <p:nvPr/>
        </p:nvSpPr>
        <p:spPr>
          <a:xfrm>
            <a:off x="8425250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1D2AF4C-0D4F-0A89-FC00-DD8BD8916199}"/>
              </a:ext>
            </a:extLst>
          </p:cNvPr>
          <p:cNvSpPr/>
          <p:nvPr/>
        </p:nvSpPr>
        <p:spPr>
          <a:xfrm>
            <a:off x="3569243" y="452295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B04C5DA-F62A-00FC-5DBB-1BADE9CB05BB}"/>
              </a:ext>
            </a:extLst>
          </p:cNvPr>
          <p:cNvSpPr/>
          <p:nvPr/>
        </p:nvSpPr>
        <p:spPr>
          <a:xfrm>
            <a:off x="2874487" y="384854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C6F334-C999-41F6-1164-1CD228BAA2DC}"/>
              </a:ext>
            </a:extLst>
          </p:cNvPr>
          <p:cNvSpPr/>
          <p:nvPr/>
        </p:nvSpPr>
        <p:spPr>
          <a:xfrm>
            <a:off x="2830007" y="417287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B9558FA-095B-B423-DD31-813E51E302E5}"/>
              </a:ext>
            </a:extLst>
          </p:cNvPr>
          <p:cNvSpPr/>
          <p:nvPr/>
        </p:nvSpPr>
        <p:spPr>
          <a:xfrm>
            <a:off x="2838846" y="522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9D110E6-8822-2B1C-5F54-4FBDDF286E95}"/>
              </a:ext>
            </a:extLst>
          </p:cNvPr>
          <p:cNvSpPr/>
          <p:nvPr/>
        </p:nvSpPr>
        <p:spPr>
          <a:xfrm>
            <a:off x="4676333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7A9139C-9938-68B2-8781-8E3FDACF39BD}"/>
              </a:ext>
            </a:extLst>
          </p:cNvPr>
          <p:cNvSpPr/>
          <p:nvPr/>
        </p:nvSpPr>
        <p:spPr>
          <a:xfrm>
            <a:off x="4685172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BEF469-C483-86FA-1EDB-491543411FF2}"/>
              </a:ext>
            </a:extLst>
          </p:cNvPr>
          <p:cNvSpPr/>
          <p:nvPr/>
        </p:nvSpPr>
        <p:spPr>
          <a:xfrm>
            <a:off x="6953630" y="38071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94332F-8FF2-C5C2-F30A-5C052724E96C}"/>
              </a:ext>
            </a:extLst>
          </p:cNvPr>
          <p:cNvSpPr/>
          <p:nvPr/>
        </p:nvSpPr>
        <p:spPr>
          <a:xfrm>
            <a:off x="8055855" y="3797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6D6E41-D7BC-88D8-45AF-9DB741D63D02}"/>
              </a:ext>
            </a:extLst>
          </p:cNvPr>
          <p:cNvSpPr/>
          <p:nvPr/>
        </p:nvSpPr>
        <p:spPr>
          <a:xfrm>
            <a:off x="3206029" y="382445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6068DC-5285-3075-F66A-9AA906EC0191}"/>
              </a:ext>
            </a:extLst>
          </p:cNvPr>
          <p:cNvSpPr/>
          <p:nvPr/>
        </p:nvSpPr>
        <p:spPr>
          <a:xfrm>
            <a:off x="4308254" y="38151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349D03-DF56-CE6B-1501-9B04A8693330}"/>
              </a:ext>
            </a:extLst>
          </p:cNvPr>
          <p:cNvSpPr/>
          <p:nvPr/>
        </p:nvSpPr>
        <p:spPr>
          <a:xfrm>
            <a:off x="5052355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F075D7A-72D9-4E11-C61E-FB8F4DB08A77}"/>
              </a:ext>
            </a:extLst>
          </p:cNvPr>
          <p:cNvSpPr/>
          <p:nvPr/>
        </p:nvSpPr>
        <p:spPr>
          <a:xfrm>
            <a:off x="6154580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03D4319-C6C8-0F10-E9C7-3C304689A64A}"/>
              </a:ext>
            </a:extLst>
          </p:cNvPr>
          <p:cNvSpPr/>
          <p:nvPr/>
        </p:nvSpPr>
        <p:spPr>
          <a:xfrm>
            <a:off x="6953630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B1A6D9-A34B-11F9-0A44-8C3306D19C26}"/>
              </a:ext>
            </a:extLst>
          </p:cNvPr>
          <p:cNvSpPr/>
          <p:nvPr/>
        </p:nvSpPr>
        <p:spPr>
          <a:xfrm>
            <a:off x="8055855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197097A-9936-CE3A-6874-C3BDE5C664B8}"/>
              </a:ext>
            </a:extLst>
          </p:cNvPr>
          <p:cNvSpPr/>
          <p:nvPr/>
        </p:nvSpPr>
        <p:spPr>
          <a:xfrm>
            <a:off x="3206029" y="55688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C2311C-2FBC-5C3C-1311-7078A8C130C1}"/>
              </a:ext>
            </a:extLst>
          </p:cNvPr>
          <p:cNvSpPr/>
          <p:nvPr/>
        </p:nvSpPr>
        <p:spPr>
          <a:xfrm>
            <a:off x="4308254" y="555953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5D998A8-1DCB-E6B3-82E7-C47FD251F75E}"/>
              </a:ext>
            </a:extLst>
          </p:cNvPr>
          <p:cNvSpPr/>
          <p:nvPr/>
        </p:nvSpPr>
        <p:spPr>
          <a:xfrm>
            <a:off x="5051460" y="3821995"/>
            <a:ext cx="355950" cy="346170"/>
          </a:xfrm>
          <a:prstGeom prst="ellipse">
            <a:avLst/>
          </a:prstGeom>
          <a:solidFill>
            <a:schemeClr val="bg1">
              <a:lumMod val="95000"/>
              <a:alpha val="28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4A39708-DAD8-C912-5F2D-1408772EB37A}"/>
              </a:ext>
            </a:extLst>
          </p:cNvPr>
          <p:cNvSpPr/>
          <p:nvPr/>
        </p:nvSpPr>
        <p:spPr>
          <a:xfrm>
            <a:off x="6154580" y="3797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C4D464D-16F4-BB58-EB98-2D8C6F4C9D90}"/>
              </a:ext>
            </a:extLst>
          </p:cNvPr>
          <p:cNvSpPr/>
          <p:nvPr/>
        </p:nvSpPr>
        <p:spPr>
          <a:xfrm>
            <a:off x="6158340" y="3796120"/>
            <a:ext cx="355950" cy="346170"/>
          </a:xfrm>
          <a:prstGeom prst="ellipse">
            <a:avLst/>
          </a:prstGeom>
          <a:solidFill>
            <a:schemeClr val="bg1">
              <a:lumMod val="95000"/>
              <a:alpha val="28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0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09101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상대적으로 구멍이 이동한 것 </a:t>
            </a:r>
            <a:r>
              <a:rPr lang="ko-KR" altLang="en-US" dirty="0" err="1"/>
              <a:t>처럼</a:t>
            </a:r>
            <a:r>
              <a:rPr lang="ko-KR" altLang="en-US" dirty="0"/>
              <a:t> 보임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14</a:t>
            </a:fld>
            <a:endParaRPr 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27CD10A-3A1A-01DC-ED06-C45637DAB229}"/>
              </a:ext>
            </a:extLst>
          </p:cNvPr>
          <p:cNvSpPr/>
          <p:nvPr/>
        </p:nvSpPr>
        <p:spPr>
          <a:xfrm>
            <a:off x="5415569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F118253-E062-0BB4-F7C5-1210B12AC335}"/>
              </a:ext>
            </a:extLst>
          </p:cNvPr>
          <p:cNvSpPr/>
          <p:nvPr/>
        </p:nvSpPr>
        <p:spPr>
          <a:xfrm>
            <a:off x="4720813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767450-D70D-70B8-FCB6-4F37FBD072B6}"/>
              </a:ext>
            </a:extLst>
          </p:cNvPr>
          <p:cNvSpPr/>
          <p:nvPr/>
        </p:nvSpPr>
        <p:spPr>
          <a:xfrm>
            <a:off x="6168025" y="20775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9B1BAC-FAAA-BE6F-2327-83773E1AFA05}"/>
              </a:ext>
            </a:extLst>
          </p:cNvPr>
          <p:cNvSpPr/>
          <p:nvPr/>
        </p:nvSpPr>
        <p:spPr>
          <a:xfrm>
            <a:off x="7316844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67F4E0-98EB-90FD-1069-9E7DE3DDB42F}"/>
              </a:ext>
            </a:extLst>
          </p:cNvPr>
          <p:cNvSpPr/>
          <p:nvPr/>
        </p:nvSpPr>
        <p:spPr>
          <a:xfrm>
            <a:off x="6622088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E6755C3-98DE-3738-4C22-62EF262A55BB}"/>
              </a:ext>
            </a:extLst>
          </p:cNvPr>
          <p:cNvSpPr/>
          <p:nvPr/>
        </p:nvSpPr>
        <p:spPr>
          <a:xfrm>
            <a:off x="6905395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7660FE-96C7-6DDC-4828-2080311D2A0A}"/>
              </a:ext>
            </a:extLst>
          </p:cNvPr>
          <p:cNvSpPr/>
          <p:nvPr/>
        </p:nvSpPr>
        <p:spPr>
          <a:xfrm>
            <a:off x="8069300" y="2093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081D3B-50C9-438C-817E-6FFDA7014CFC}"/>
              </a:ext>
            </a:extLst>
          </p:cNvPr>
          <p:cNvSpPr/>
          <p:nvPr/>
        </p:nvSpPr>
        <p:spPr>
          <a:xfrm>
            <a:off x="6523975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152C77-982E-69C8-953F-9572CBED61ED}"/>
              </a:ext>
            </a:extLst>
          </p:cNvPr>
          <p:cNvSpPr/>
          <p:nvPr/>
        </p:nvSpPr>
        <p:spPr>
          <a:xfrm>
            <a:off x="6523975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2A9FB-7610-2AC9-8C6D-B128D31D9C49}"/>
              </a:ext>
            </a:extLst>
          </p:cNvPr>
          <p:cNvSpPr/>
          <p:nvPr/>
        </p:nvSpPr>
        <p:spPr>
          <a:xfrm>
            <a:off x="8425250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63E59-76B0-7A85-72DA-E541A95011FF}"/>
              </a:ext>
            </a:extLst>
          </p:cNvPr>
          <p:cNvSpPr/>
          <p:nvPr/>
        </p:nvSpPr>
        <p:spPr>
          <a:xfrm>
            <a:off x="8425250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D610D6-E06C-FC4B-E3E6-BC20827B3CFC}"/>
              </a:ext>
            </a:extLst>
          </p:cNvPr>
          <p:cNvSpPr/>
          <p:nvPr/>
        </p:nvSpPr>
        <p:spPr>
          <a:xfrm>
            <a:off x="3569243" y="277855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E364AB-C2F8-BD70-8151-69E4C470C8BA}"/>
              </a:ext>
            </a:extLst>
          </p:cNvPr>
          <p:cNvSpPr/>
          <p:nvPr/>
        </p:nvSpPr>
        <p:spPr>
          <a:xfrm>
            <a:off x="2874487" y="210414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1AABD2-5C14-8EC0-CB98-2001528DEE1E}"/>
              </a:ext>
            </a:extLst>
          </p:cNvPr>
          <p:cNvSpPr/>
          <p:nvPr/>
        </p:nvSpPr>
        <p:spPr>
          <a:xfrm>
            <a:off x="2810957" y="24284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6522AE-2A6A-1CB0-7B89-A94B7E75EC08}"/>
              </a:ext>
            </a:extLst>
          </p:cNvPr>
          <p:cNvSpPr/>
          <p:nvPr/>
        </p:nvSpPr>
        <p:spPr>
          <a:xfrm>
            <a:off x="2838846" y="34775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1E674A-6125-4FAD-EEAB-9F36B1F77DC7}"/>
              </a:ext>
            </a:extLst>
          </p:cNvPr>
          <p:cNvSpPr/>
          <p:nvPr/>
        </p:nvSpPr>
        <p:spPr>
          <a:xfrm>
            <a:off x="4657283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3C0607-872E-7BE8-FBA1-849DE9E975EC}"/>
              </a:ext>
            </a:extLst>
          </p:cNvPr>
          <p:cNvSpPr/>
          <p:nvPr/>
        </p:nvSpPr>
        <p:spPr>
          <a:xfrm>
            <a:off x="4685172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3F8135-412D-82C9-BABD-4FA9590F7B84}"/>
              </a:ext>
            </a:extLst>
          </p:cNvPr>
          <p:cNvSpPr/>
          <p:nvPr/>
        </p:nvSpPr>
        <p:spPr>
          <a:xfrm>
            <a:off x="5004120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257062-5B76-FAF5-0A73-FACECAD84476}"/>
              </a:ext>
            </a:extLst>
          </p:cNvPr>
          <p:cNvSpPr/>
          <p:nvPr/>
        </p:nvSpPr>
        <p:spPr>
          <a:xfrm>
            <a:off x="3157794" y="20855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AF9175-8C2A-9478-28D2-E669AAB4CF3B}"/>
              </a:ext>
            </a:extLst>
          </p:cNvPr>
          <p:cNvSpPr/>
          <p:nvPr/>
        </p:nvSpPr>
        <p:spPr>
          <a:xfrm>
            <a:off x="4321699" y="20948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D56704-8DBA-D490-0534-572851823E24}"/>
              </a:ext>
            </a:extLst>
          </p:cNvPr>
          <p:cNvSpPr/>
          <p:nvPr/>
        </p:nvSpPr>
        <p:spPr>
          <a:xfrm>
            <a:off x="5415569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82F50B-6945-AB2C-4DFE-E542EC3A7FDD}"/>
              </a:ext>
            </a:extLst>
          </p:cNvPr>
          <p:cNvSpPr/>
          <p:nvPr/>
        </p:nvSpPr>
        <p:spPr>
          <a:xfrm>
            <a:off x="4720813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638D174-AD2C-9DD0-9EB7-DE1996F01BC8}"/>
              </a:ext>
            </a:extLst>
          </p:cNvPr>
          <p:cNvSpPr/>
          <p:nvPr/>
        </p:nvSpPr>
        <p:spPr>
          <a:xfrm>
            <a:off x="7316844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55495-9646-DCBD-BDA5-42E213B94624}"/>
              </a:ext>
            </a:extLst>
          </p:cNvPr>
          <p:cNvSpPr/>
          <p:nvPr/>
        </p:nvSpPr>
        <p:spPr>
          <a:xfrm>
            <a:off x="6622088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9358537-8100-49F0-405E-518385926632}"/>
              </a:ext>
            </a:extLst>
          </p:cNvPr>
          <p:cNvSpPr/>
          <p:nvPr/>
        </p:nvSpPr>
        <p:spPr>
          <a:xfrm>
            <a:off x="6543025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B9501F-6C67-C157-9793-FA34F3DE3DC9}"/>
              </a:ext>
            </a:extLst>
          </p:cNvPr>
          <p:cNvSpPr/>
          <p:nvPr/>
        </p:nvSpPr>
        <p:spPr>
          <a:xfrm>
            <a:off x="6523975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A4D3607-1184-29FF-A5A3-86348E0D58B8}"/>
              </a:ext>
            </a:extLst>
          </p:cNvPr>
          <p:cNvSpPr/>
          <p:nvPr/>
        </p:nvSpPr>
        <p:spPr>
          <a:xfrm>
            <a:off x="8444300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B07FFE1-5A38-D8D8-FC7A-16C18EADCF96}"/>
              </a:ext>
            </a:extLst>
          </p:cNvPr>
          <p:cNvSpPr/>
          <p:nvPr/>
        </p:nvSpPr>
        <p:spPr>
          <a:xfrm>
            <a:off x="8425250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1D2AF4C-0D4F-0A89-FC00-DD8BD8916199}"/>
              </a:ext>
            </a:extLst>
          </p:cNvPr>
          <p:cNvSpPr/>
          <p:nvPr/>
        </p:nvSpPr>
        <p:spPr>
          <a:xfrm>
            <a:off x="3569243" y="452295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B04C5DA-F62A-00FC-5DBB-1BADE9CB05BB}"/>
              </a:ext>
            </a:extLst>
          </p:cNvPr>
          <p:cNvSpPr/>
          <p:nvPr/>
        </p:nvSpPr>
        <p:spPr>
          <a:xfrm>
            <a:off x="2874487" y="384854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C6F334-C999-41F6-1164-1CD228BAA2DC}"/>
              </a:ext>
            </a:extLst>
          </p:cNvPr>
          <p:cNvSpPr/>
          <p:nvPr/>
        </p:nvSpPr>
        <p:spPr>
          <a:xfrm>
            <a:off x="2830007" y="417287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B9558FA-095B-B423-DD31-813E51E302E5}"/>
              </a:ext>
            </a:extLst>
          </p:cNvPr>
          <p:cNvSpPr/>
          <p:nvPr/>
        </p:nvSpPr>
        <p:spPr>
          <a:xfrm>
            <a:off x="2838846" y="522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9D110E6-8822-2B1C-5F54-4FBDDF286E95}"/>
              </a:ext>
            </a:extLst>
          </p:cNvPr>
          <p:cNvSpPr/>
          <p:nvPr/>
        </p:nvSpPr>
        <p:spPr>
          <a:xfrm>
            <a:off x="4676333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7A9139C-9938-68B2-8781-8E3FDACF39BD}"/>
              </a:ext>
            </a:extLst>
          </p:cNvPr>
          <p:cNvSpPr/>
          <p:nvPr/>
        </p:nvSpPr>
        <p:spPr>
          <a:xfrm>
            <a:off x="4685172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BEF469-C483-86FA-1EDB-491543411FF2}"/>
              </a:ext>
            </a:extLst>
          </p:cNvPr>
          <p:cNvSpPr/>
          <p:nvPr/>
        </p:nvSpPr>
        <p:spPr>
          <a:xfrm>
            <a:off x="6953630" y="38071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94332F-8FF2-C5C2-F30A-5C052724E96C}"/>
              </a:ext>
            </a:extLst>
          </p:cNvPr>
          <p:cNvSpPr/>
          <p:nvPr/>
        </p:nvSpPr>
        <p:spPr>
          <a:xfrm>
            <a:off x="8055855" y="3797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6D6E41-D7BC-88D8-45AF-9DB741D63D02}"/>
              </a:ext>
            </a:extLst>
          </p:cNvPr>
          <p:cNvSpPr/>
          <p:nvPr/>
        </p:nvSpPr>
        <p:spPr>
          <a:xfrm>
            <a:off x="3206029" y="382445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6068DC-5285-3075-F66A-9AA906EC0191}"/>
              </a:ext>
            </a:extLst>
          </p:cNvPr>
          <p:cNvSpPr/>
          <p:nvPr/>
        </p:nvSpPr>
        <p:spPr>
          <a:xfrm>
            <a:off x="4308254" y="38151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349D03-DF56-CE6B-1501-9B04A8693330}"/>
              </a:ext>
            </a:extLst>
          </p:cNvPr>
          <p:cNvSpPr/>
          <p:nvPr/>
        </p:nvSpPr>
        <p:spPr>
          <a:xfrm>
            <a:off x="5052355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F075D7A-72D9-4E11-C61E-FB8F4DB08A77}"/>
              </a:ext>
            </a:extLst>
          </p:cNvPr>
          <p:cNvSpPr/>
          <p:nvPr/>
        </p:nvSpPr>
        <p:spPr>
          <a:xfrm>
            <a:off x="6154580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03D4319-C6C8-0F10-E9C7-3C304689A64A}"/>
              </a:ext>
            </a:extLst>
          </p:cNvPr>
          <p:cNvSpPr/>
          <p:nvPr/>
        </p:nvSpPr>
        <p:spPr>
          <a:xfrm>
            <a:off x="6953630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B1A6D9-A34B-11F9-0A44-8C3306D19C26}"/>
              </a:ext>
            </a:extLst>
          </p:cNvPr>
          <p:cNvSpPr/>
          <p:nvPr/>
        </p:nvSpPr>
        <p:spPr>
          <a:xfrm>
            <a:off x="8055855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197097A-9936-CE3A-6874-C3BDE5C664B8}"/>
              </a:ext>
            </a:extLst>
          </p:cNvPr>
          <p:cNvSpPr/>
          <p:nvPr/>
        </p:nvSpPr>
        <p:spPr>
          <a:xfrm>
            <a:off x="3206029" y="55688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C2311C-2FBC-5C3C-1311-7078A8C130C1}"/>
              </a:ext>
            </a:extLst>
          </p:cNvPr>
          <p:cNvSpPr/>
          <p:nvPr/>
        </p:nvSpPr>
        <p:spPr>
          <a:xfrm>
            <a:off x="4308254" y="555953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5D998A8-1DCB-E6B3-82E7-C47FD251F75E}"/>
              </a:ext>
            </a:extLst>
          </p:cNvPr>
          <p:cNvSpPr/>
          <p:nvPr/>
        </p:nvSpPr>
        <p:spPr>
          <a:xfrm>
            <a:off x="5044882" y="381541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C4D464D-16F4-BB58-EB98-2D8C6F4C9D90}"/>
              </a:ext>
            </a:extLst>
          </p:cNvPr>
          <p:cNvSpPr/>
          <p:nvPr/>
        </p:nvSpPr>
        <p:spPr>
          <a:xfrm>
            <a:off x="6158911" y="3797195"/>
            <a:ext cx="355950" cy="346170"/>
          </a:xfrm>
          <a:prstGeom prst="ellipse">
            <a:avLst/>
          </a:prstGeom>
          <a:solidFill>
            <a:schemeClr val="bg1">
              <a:lumMod val="95000"/>
              <a:alpha val="28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9776EA61-41BC-490A-9D0B-D1AFAD635629}"/>
              </a:ext>
            </a:extLst>
          </p:cNvPr>
          <p:cNvSpPr/>
          <p:nvPr/>
        </p:nvSpPr>
        <p:spPr>
          <a:xfrm rot="20462907">
            <a:off x="5315794" y="3540841"/>
            <a:ext cx="930522" cy="855796"/>
          </a:xfrm>
          <a:prstGeom prst="arc">
            <a:avLst>
              <a:gd name="adj1" fmla="val 13221869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66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전자가 이동한 방향과 반대로 전류가 흐르게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15</a:t>
            </a:fld>
            <a:endParaRPr 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27CD10A-3A1A-01DC-ED06-C45637DAB229}"/>
              </a:ext>
            </a:extLst>
          </p:cNvPr>
          <p:cNvSpPr/>
          <p:nvPr/>
        </p:nvSpPr>
        <p:spPr>
          <a:xfrm>
            <a:off x="5415569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F118253-E062-0BB4-F7C5-1210B12AC335}"/>
              </a:ext>
            </a:extLst>
          </p:cNvPr>
          <p:cNvSpPr/>
          <p:nvPr/>
        </p:nvSpPr>
        <p:spPr>
          <a:xfrm>
            <a:off x="4720813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767450-D70D-70B8-FCB6-4F37FBD072B6}"/>
              </a:ext>
            </a:extLst>
          </p:cNvPr>
          <p:cNvSpPr/>
          <p:nvPr/>
        </p:nvSpPr>
        <p:spPr>
          <a:xfrm>
            <a:off x="6168025" y="20775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9B1BAC-FAAA-BE6F-2327-83773E1AFA05}"/>
              </a:ext>
            </a:extLst>
          </p:cNvPr>
          <p:cNvSpPr/>
          <p:nvPr/>
        </p:nvSpPr>
        <p:spPr>
          <a:xfrm>
            <a:off x="7316844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67F4E0-98EB-90FD-1069-9E7DE3DDB42F}"/>
              </a:ext>
            </a:extLst>
          </p:cNvPr>
          <p:cNvSpPr/>
          <p:nvPr/>
        </p:nvSpPr>
        <p:spPr>
          <a:xfrm>
            <a:off x="6622088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E6755C3-98DE-3738-4C22-62EF262A55BB}"/>
              </a:ext>
            </a:extLst>
          </p:cNvPr>
          <p:cNvSpPr/>
          <p:nvPr/>
        </p:nvSpPr>
        <p:spPr>
          <a:xfrm>
            <a:off x="6905395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7660FE-96C7-6DDC-4828-2080311D2A0A}"/>
              </a:ext>
            </a:extLst>
          </p:cNvPr>
          <p:cNvSpPr/>
          <p:nvPr/>
        </p:nvSpPr>
        <p:spPr>
          <a:xfrm>
            <a:off x="8069300" y="2093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081D3B-50C9-438C-817E-6FFDA7014CFC}"/>
              </a:ext>
            </a:extLst>
          </p:cNvPr>
          <p:cNvSpPr/>
          <p:nvPr/>
        </p:nvSpPr>
        <p:spPr>
          <a:xfrm>
            <a:off x="6523975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152C77-982E-69C8-953F-9572CBED61ED}"/>
              </a:ext>
            </a:extLst>
          </p:cNvPr>
          <p:cNvSpPr/>
          <p:nvPr/>
        </p:nvSpPr>
        <p:spPr>
          <a:xfrm>
            <a:off x="6523975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2A9FB-7610-2AC9-8C6D-B128D31D9C49}"/>
              </a:ext>
            </a:extLst>
          </p:cNvPr>
          <p:cNvSpPr/>
          <p:nvPr/>
        </p:nvSpPr>
        <p:spPr>
          <a:xfrm>
            <a:off x="8425250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63E59-76B0-7A85-72DA-E541A95011FF}"/>
              </a:ext>
            </a:extLst>
          </p:cNvPr>
          <p:cNvSpPr/>
          <p:nvPr/>
        </p:nvSpPr>
        <p:spPr>
          <a:xfrm>
            <a:off x="8425250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D610D6-E06C-FC4B-E3E6-BC20827B3CFC}"/>
              </a:ext>
            </a:extLst>
          </p:cNvPr>
          <p:cNvSpPr/>
          <p:nvPr/>
        </p:nvSpPr>
        <p:spPr>
          <a:xfrm>
            <a:off x="3569243" y="277855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E364AB-C2F8-BD70-8151-69E4C470C8BA}"/>
              </a:ext>
            </a:extLst>
          </p:cNvPr>
          <p:cNvSpPr/>
          <p:nvPr/>
        </p:nvSpPr>
        <p:spPr>
          <a:xfrm>
            <a:off x="2874487" y="210414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1AABD2-5C14-8EC0-CB98-2001528DEE1E}"/>
              </a:ext>
            </a:extLst>
          </p:cNvPr>
          <p:cNvSpPr/>
          <p:nvPr/>
        </p:nvSpPr>
        <p:spPr>
          <a:xfrm>
            <a:off x="2810957" y="24284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6522AE-2A6A-1CB0-7B89-A94B7E75EC08}"/>
              </a:ext>
            </a:extLst>
          </p:cNvPr>
          <p:cNvSpPr/>
          <p:nvPr/>
        </p:nvSpPr>
        <p:spPr>
          <a:xfrm>
            <a:off x="2838846" y="34775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1E674A-6125-4FAD-EEAB-9F36B1F77DC7}"/>
              </a:ext>
            </a:extLst>
          </p:cNvPr>
          <p:cNvSpPr/>
          <p:nvPr/>
        </p:nvSpPr>
        <p:spPr>
          <a:xfrm>
            <a:off x="4657283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3C0607-872E-7BE8-FBA1-849DE9E975EC}"/>
              </a:ext>
            </a:extLst>
          </p:cNvPr>
          <p:cNvSpPr/>
          <p:nvPr/>
        </p:nvSpPr>
        <p:spPr>
          <a:xfrm>
            <a:off x="4685172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3F8135-412D-82C9-BABD-4FA9590F7B84}"/>
              </a:ext>
            </a:extLst>
          </p:cNvPr>
          <p:cNvSpPr/>
          <p:nvPr/>
        </p:nvSpPr>
        <p:spPr>
          <a:xfrm>
            <a:off x="5004120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257062-5B76-FAF5-0A73-FACECAD84476}"/>
              </a:ext>
            </a:extLst>
          </p:cNvPr>
          <p:cNvSpPr/>
          <p:nvPr/>
        </p:nvSpPr>
        <p:spPr>
          <a:xfrm>
            <a:off x="3157794" y="20855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AF9175-8C2A-9478-28D2-E669AAB4CF3B}"/>
              </a:ext>
            </a:extLst>
          </p:cNvPr>
          <p:cNvSpPr/>
          <p:nvPr/>
        </p:nvSpPr>
        <p:spPr>
          <a:xfrm>
            <a:off x="4321699" y="20948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D56704-8DBA-D490-0534-572851823E24}"/>
              </a:ext>
            </a:extLst>
          </p:cNvPr>
          <p:cNvSpPr/>
          <p:nvPr/>
        </p:nvSpPr>
        <p:spPr>
          <a:xfrm>
            <a:off x="5415569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82F50B-6945-AB2C-4DFE-E542EC3A7FDD}"/>
              </a:ext>
            </a:extLst>
          </p:cNvPr>
          <p:cNvSpPr/>
          <p:nvPr/>
        </p:nvSpPr>
        <p:spPr>
          <a:xfrm>
            <a:off x="4720813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638D174-AD2C-9DD0-9EB7-DE1996F01BC8}"/>
              </a:ext>
            </a:extLst>
          </p:cNvPr>
          <p:cNvSpPr/>
          <p:nvPr/>
        </p:nvSpPr>
        <p:spPr>
          <a:xfrm>
            <a:off x="7316844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55495-9646-DCBD-BDA5-42E213B94624}"/>
              </a:ext>
            </a:extLst>
          </p:cNvPr>
          <p:cNvSpPr/>
          <p:nvPr/>
        </p:nvSpPr>
        <p:spPr>
          <a:xfrm>
            <a:off x="6622088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9358537-8100-49F0-405E-518385926632}"/>
              </a:ext>
            </a:extLst>
          </p:cNvPr>
          <p:cNvSpPr/>
          <p:nvPr/>
        </p:nvSpPr>
        <p:spPr>
          <a:xfrm>
            <a:off x="6543025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B9501F-6C67-C157-9793-FA34F3DE3DC9}"/>
              </a:ext>
            </a:extLst>
          </p:cNvPr>
          <p:cNvSpPr/>
          <p:nvPr/>
        </p:nvSpPr>
        <p:spPr>
          <a:xfrm>
            <a:off x="6523975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A4D3607-1184-29FF-A5A3-86348E0D58B8}"/>
              </a:ext>
            </a:extLst>
          </p:cNvPr>
          <p:cNvSpPr/>
          <p:nvPr/>
        </p:nvSpPr>
        <p:spPr>
          <a:xfrm>
            <a:off x="8444300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B07FFE1-5A38-D8D8-FC7A-16C18EADCF96}"/>
              </a:ext>
            </a:extLst>
          </p:cNvPr>
          <p:cNvSpPr/>
          <p:nvPr/>
        </p:nvSpPr>
        <p:spPr>
          <a:xfrm>
            <a:off x="8425250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1D2AF4C-0D4F-0A89-FC00-DD8BD8916199}"/>
              </a:ext>
            </a:extLst>
          </p:cNvPr>
          <p:cNvSpPr/>
          <p:nvPr/>
        </p:nvSpPr>
        <p:spPr>
          <a:xfrm>
            <a:off x="3569243" y="452295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B04C5DA-F62A-00FC-5DBB-1BADE9CB05BB}"/>
              </a:ext>
            </a:extLst>
          </p:cNvPr>
          <p:cNvSpPr/>
          <p:nvPr/>
        </p:nvSpPr>
        <p:spPr>
          <a:xfrm>
            <a:off x="2874487" y="384854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C6F334-C999-41F6-1164-1CD228BAA2DC}"/>
              </a:ext>
            </a:extLst>
          </p:cNvPr>
          <p:cNvSpPr/>
          <p:nvPr/>
        </p:nvSpPr>
        <p:spPr>
          <a:xfrm>
            <a:off x="2830007" y="417287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B9558FA-095B-B423-DD31-813E51E302E5}"/>
              </a:ext>
            </a:extLst>
          </p:cNvPr>
          <p:cNvSpPr/>
          <p:nvPr/>
        </p:nvSpPr>
        <p:spPr>
          <a:xfrm>
            <a:off x="2838846" y="522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9D110E6-8822-2B1C-5F54-4FBDDF286E95}"/>
              </a:ext>
            </a:extLst>
          </p:cNvPr>
          <p:cNvSpPr/>
          <p:nvPr/>
        </p:nvSpPr>
        <p:spPr>
          <a:xfrm>
            <a:off x="4676333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7A9139C-9938-68B2-8781-8E3FDACF39BD}"/>
              </a:ext>
            </a:extLst>
          </p:cNvPr>
          <p:cNvSpPr/>
          <p:nvPr/>
        </p:nvSpPr>
        <p:spPr>
          <a:xfrm>
            <a:off x="4685172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BEF469-C483-86FA-1EDB-491543411FF2}"/>
              </a:ext>
            </a:extLst>
          </p:cNvPr>
          <p:cNvSpPr/>
          <p:nvPr/>
        </p:nvSpPr>
        <p:spPr>
          <a:xfrm>
            <a:off x="6953630" y="38071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94332F-8FF2-C5C2-F30A-5C052724E96C}"/>
              </a:ext>
            </a:extLst>
          </p:cNvPr>
          <p:cNvSpPr/>
          <p:nvPr/>
        </p:nvSpPr>
        <p:spPr>
          <a:xfrm>
            <a:off x="8055855" y="3797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6D6E41-D7BC-88D8-45AF-9DB741D63D02}"/>
              </a:ext>
            </a:extLst>
          </p:cNvPr>
          <p:cNvSpPr/>
          <p:nvPr/>
        </p:nvSpPr>
        <p:spPr>
          <a:xfrm>
            <a:off x="3206029" y="382445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6068DC-5285-3075-F66A-9AA906EC0191}"/>
              </a:ext>
            </a:extLst>
          </p:cNvPr>
          <p:cNvSpPr/>
          <p:nvPr/>
        </p:nvSpPr>
        <p:spPr>
          <a:xfrm>
            <a:off x="4308254" y="38151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349D03-DF56-CE6B-1501-9B04A8693330}"/>
              </a:ext>
            </a:extLst>
          </p:cNvPr>
          <p:cNvSpPr/>
          <p:nvPr/>
        </p:nvSpPr>
        <p:spPr>
          <a:xfrm>
            <a:off x="5052355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F075D7A-72D9-4E11-C61E-FB8F4DB08A77}"/>
              </a:ext>
            </a:extLst>
          </p:cNvPr>
          <p:cNvSpPr/>
          <p:nvPr/>
        </p:nvSpPr>
        <p:spPr>
          <a:xfrm>
            <a:off x="6154580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03D4319-C6C8-0F10-E9C7-3C304689A64A}"/>
              </a:ext>
            </a:extLst>
          </p:cNvPr>
          <p:cNvSpPr/>
          <p:nvPr/>
        </p:nvSpPr>
        <p:spPr>
          <a:xfrm>
            <a:off x="6953630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B1A6D9-A34B-11F9-0A44-8C3306D19C26}"/>
              </a:ext>
            </a:extLst>
          </p:cNvPr>
          <p:cNvSpPr/>
          <p:nvPr/>
        </p:nvSpPr>
        <p:spPr>
          <a:xfrm>
            <a:off x="8055855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197097A-9936-CE3A-6874-C3BDE5C664B8}"/>
              </a:ext>
            </a:extLst>
          </p:cNvPr>
          <p:cNvSpPr/>
          <p:nvPr/>
        </p:nvSpPr>
        <p:spPr>
          <a:xfrm>
            <a:off x="3206029" y="55688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C2311C-2FBC-5C3C-1311-7078A8C130C1}"/>
              </a:ext>
            </a:extLst>
          </p:cNvPr>
          <p:cNvSpPr/>
          <p:nvPr/>
        </p:nvSpPr>
        <p:spPr>
          <a:xfrm>
            <a:off x="4308254" y="555953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5D998A8-1DCB-E6B3-82E7-C47FD251F75E}"/>
              </a:ext>
            </a:extLst>
          </p:cNvPr>
          <p:cNvSpPr/>
          <p:nvPr/>
        </p:nvSpPr>
        <p:spPr>
          <a:xfrm>
            <a:off x="5044882" y="381541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B14A14E-D39D-2806-8A86-1404A0DC31C4}"/>
              </a:ext>
            </a:extLst>
          </p:cNvPr>
          <p:cNvSpPr/>
          <p:nvPr/>
        </p:nvSpPr>
        <p:spPr>
          <a:xfrm>
            <a:off x="6158911" y="3797195"/>
            <a:ext cx="355950" cy="346170"/>
          </a:xfrm>
          <a:prstGeom prst="ellipse">
            <a:avLst/>
          </a:prstGeom>
          <a:solidFill>
            <a:schemeClr val="bg1">
              <a:lumMod val="95000"/>
              <a:alpha val="28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1CA33AF-7CC7-3525-C065-4DEF12F9E7A7}"/>
              </a:ext>
            </a:extLst>
          </p:cNvPr>
          <p:cNvGrpSpPr/>
          <p:nvPr/>
        </p:nvGrpSpPr>
        <p:grpSpPr>
          <a:xfrm>
            <a:off x="5500297" y="4151996"/>
            <a:ext cx="545305" cy="315198"/>
            <a:chOff x="5500297" y="4151996"/>
            <a:chExt cx="545305" cy="31519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2BAF5CB-515F-6DD8-9DD6-804291AE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0297" y="4151996"/>
              <a:ext cx="52749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97C750-0FD0-D1FB-B161-5507B566DA18}"/>
                </a:ext>
              </a:extLst>
            </p:cNvPr>
            <p:cNvSpPr txBox="1"/>
            <p:nvPr/>
          </p:nvSpPr>
          <p:spPr>
            <a:xfrm>
              <a:off x="5565984" y="4190195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Segoe UI" panose="020B0502040204020203" pitchFamily="34" charset="0"/>
                </a:rPr>
                <a:t>전자</a:t>
              </a:r>
              <a:endPara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400010D-46C5-0B64-CC20-3BCA1F5BACEA}"/>
              </a:ext>
            </a:extLst>
          </p:cNvPr>
          <p:cNvGrpSpPr/>
          <p:nvPr/>
        </p:nvGrpSpPr>
        <p:grpSpPr>
          <a:xfrm>
            <a:off x="5503597" y="3553573"/>
            <a:ext cx="552768" cy="276999"/>
            <a:chOff x="5512813" y="3878477"/>
            <a:chExt cx="552768" cy="276999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EB69771B-9346-DFCF-BA5D-A4D3FB7D9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8082" y="4151996"/>
              <a:ext cx="52749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CECE91-8574-84D1-7999-3753D4978074}"/>
                </a:ext>
              </a:extLst>
            </p:cNvPr>
            <p:cNvSpPr txBox="1"/>
            <p:nvPr/>
          </p:nvSpPr>
          <p:spPr>
            <a:xfrm>
              <a:off x="5512813" y="3878477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Segoe UI" panose="020B0502040204020203" pitchFamily="34" charset="0"/>
                </a:rPr>
                <a:t>전류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7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양전하를 가진 입자처럼 동작 </a:t>
            </a:r>
            <a:r>
              <a:rPr lang="en-US" altLang="ko-KR" dirty="0"/>
              <a:t>– </a:t>
            </a:r>
            <a:r>
              <a:rPr lang="ko-KR" altLang="en-US" dirty="0"/>
              <a:t>양전하를 띈 구멍이라는 의미로 양공이라고 부름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16</a:t>
            </a:fld>
            <a:endParaRPr 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27CD10A-3A1A-01DC-ED06-C45637DAB229}"/>
              </a:ext>
            </a:extLst>
          </p:cNvPr>
          <p:cNvSpPr/>
          <p:nvPr/>
        </p:nvSpPr>
        <p:spPr>
          <a:xfrm>
            <a:off x="5415569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F118253-E062-0BB4-F7C5-1210B12AC335}"/>
              </a:ext>
            </a:extLst>
          </p:cNvPr>
          <p:cNvSpPr/>
          <p:nvPr/>
        </p:nvSpPr>
        <p:spPr>
          <a:xfrm>
            <a:off x="4720813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767450-D70D-70B8-FCB6-4F37FBD072B6}"/>
              </a:ext>
            </a:extLst>
          </p:cNvPr>
          <p:cNvSpPr/>
          <p:nvPr/>
        </p:nvSpPr>
        <p:spPr>
          <a:xfrm>
            <a:off x="6168025" y="20775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9B1BAC-FAAA-BE6F-2327-83773E1AFA05}"/>
              </a:ext>
            </a:extLst>
          </p:cNvPr>
          <p:cNvSpPr/>
          <p:nvPr/>
        </p:nvSpPr>
        <p:spPr>
          <a:xfrm>
            <a:off x="7316844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67F4E0-98EB-90FD-1069-9E7DE3DDB42F}"/>
              </a:ext>
            </a:extLst>
          </p:cNvPr>
          <p:cNvSpPr/>
          <p:nvPr/>
        </p:nvSpPr>
        <p:spPr>
          <a:xfrm>
            <a:off x="6622088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E6755C3-98DE-3738-4C22-62EF262A55BB}"/>
              </a:ext>
            </a:extLst>
          </p:cNvPr>
          <p:cNvSpPr/>
          <p:nvPr/>
        </p:nvSpPr>
        <p:spPr>
          <a:xfrm>
            <a:off x="6905395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7660FE-96C7-6DDC-4828-2080311D2A0A}"/>
              </a:ext>
            </a:extLst>
          </p:cNvPr>
          <p:cNvSpPr/>
          <p:nvPr/>
        </p:nvSpPr>
        <p:spPr>
          <a:xfrm>
            <a:off x="8069300" y="2093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081D3B-50C9-438C-817E-6FFDA7014CFC}"/>
              </a:ext>
            </a:extLst>
          </p:cNvPr>
          <p:cNvSpPr/>
          <p:nvPr/>
        </p:nvSpPr>
        <p:spPr>
          <a:xfrm>
            <a:off x="6523975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152C77-982E-69C8-953F-9572CBED61ED}"/>
              </a:ext>
            </a:extLst>
          </p:cNvPr>
          <p:cNvSpPr/>
          <p:nvPr/>
        </p:nvSpPr>
        <p:spPr>
          <a:xfrm>
            <a:off x="6523975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2A9FB-7610-2AC9-8C6D-B128D31D9C49}"/>
              </a:ext>
            </a:extLst>
          </p:cNvPr>
          <p:cNvSpPr/>
          <p:nvPr/>
        </p:nvSpPr>
        <p:spPr>
          <a:xfrm>
            <a:off x="8425250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63E59-76B0-7A85-72DA-E541A95011FF}"/>
              </a:ext>
            </a:extLst>
          </p:cNvPr>
          <p:cNvSpPr/>
          <p:nvPr/>
        </p:nvSpPr>
        <p:spPr>
          <a:xfrm>
            <a:off x="8425250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D610D6-E06C-FC4B-E3E6-BC20827B3CFC}"/>
              </a:ext>
            </a:extLst>
          </p:cNvPr>
          <p:cNvSpPr/>
          <p:nvPr/>
        </p:nvSpPr>
        <p:spPr>
          <a:xfrm>
            <a:off x="3569243" y="277855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E364AB-C2F8-BD70-8151-69E4C470C8BA}"/>
              </a:ext>
            </a:extLst>
          </p:cNvPr>
          <p:cNvSpPr/>
          <p:nvPr/>
        </p:nvSpPr>
        <p:spPr>
          <a:xfrm>
            <a:off x="2874487" y="210414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1AABD2-5C14-8EC0-CB98-2001528DEE1E}"/>
              </a:ext>
            </a:extLst>
          </p:cNvPr>
          <p:cNvSpPr/>
          <p:nvPr/>
        </p:nvSpPr>
        <p:spPr>
          <a:xfrm>
            <a:off x="2810957" y="24284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6522AE-2A6A-1CB0-7B89-A94B7E75EC08}"/>
              </a:ext>
            </a:extLst>
          </p:cNvPr>
          <p:cNvSpPr/>
          <p:nvPr/>
        </p:nvSpPr>
        <p:spPr>
          <a:xfrm>
            <a:off x="2838846" y="34775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1E674A-6125-4FAD-EEAB-9F36B1F77DC7}"/>
              </a:ext>
            </a:extLst>
          </p:cNvPr>
          <p:cNvSpPr/>
          <p:nvPr/>
        </p:nvSpPr>
        <p:spPr>
          <a:xfrm>
            <a:off x="4657283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3C0607-872E-7BE8-FBA1-849DE9E975EC}"/>
              </a:ext>
            </a:extLst>
          </p:cNvPr>
          <p:cNvSpPr/>
          <p:nvPr/>
        </p:nvSpPr>
        <p:spPr>
          <a:xfrm>
            <a:off x="4685172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3F8135-412D-82C9-BABD-4FA9590F7B84}"/>
              </a:ext>
            </a:extLst>
          </p:cNvPr>
          <p:cNvSpPr/>
          <p:nvPr/>
        </p:nvSpPr>
        <p:spPr>
          <a:xfrm>
            <a:off x="5004120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257062-5B76-FAF5-0A73-FACECAD84476}"/>
              </a:ext>
            </a:extLst>
          </p:cNvPr>
          <p:cNvSpPr/>
          <p:nvPr/>
        </p:nvSpPr>
        <p:spPr>
          <a:xfrm>
            <a:off x="3157794" y="20855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AF9175-8C2A-9478-28D2-E669AAB4CF3B}"/>
              </a:ext>
            </a:extLst>
          </p:cNvPr>
          <p:cNvSpPr/>
          <p:nvPr/>
        </p:nvSpPr>
        <p:spPr>
          <a:xfrm>
            <a:off x="4321699" y="20948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D56704-8DBA-D490-0534-572851823E24}"/>
              </a:ext>
            </a:extLst>
          </p:cNvPr>
          <p:cNvSpPr/>
          <p:nvPr/>
        </p:nvSpPr>
        <p:spPr>
          <a:xfrm>
            <a:off x="5415569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82F50B-6945-AB2C-4DFE-E542EC3A7FDD}"/>
              </a:ext>
            </a:extLst>
          </p:cNvPr>
          <p:cNvSpPr/>
          <p:nvPr/>
        </p:nvSpPr>
        <p:spPr>
          <a:xfrm>
            <a:off x="4720813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638D174-AD2C-9DD0-9EB7-DE1996F01BC8}"/>
              </a:ext>
            </a:extLst>
          </p:cNvPr>
          <p:cNvSpPr/>
          <p:nvPr/>
        </p:nvSpPr>
        <p:spPr>
          <a:xfrm>
            <a:off x="7316844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55495-9646-DCBD-BDA5-42E213B94624}"/>
              </a:ext>
            </a:extLst>
          </p:cNvPr>
          <p:cNvSpPr/>
          <p:nvPr/>
        </p:nvSpPr>
        <p:spPr>
          <a:xfrm>
            <a:off x="6622088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9358537-8100-49F0-405E-518385926632}"/>
              </a:ext>
            </a:extLst>
          </p:cNvPr>
          <p:cNvSpPr/>
          <p:nvPr/>
        </p:nvSpPr>
        <p:spPr>
          <a:xfrm>
            <a:off x="6543025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B9501F-6C67-C157-9793-FA34F3DE3DC9}"/>
              </a:ext>
            </a:extLst>
          </p:cNvPr>
          <p:cNvSpPr/>
          <p:nvPr/>
        </p:nvSpPr>
        <p:spPr>
          <a:xfrm>
            <a:off x="6523975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A4D3607-1184-29FF-A5A3-86348E0D58B8}"/>
              </a:ext>
            </a:extLst>
          </p:cNvPr>
          <p:cNvSpPr/>
          <p:nvPr/>
        </p:nvSpPr>
        <p:spPr>
          <a:xfrm>
            <a:off x="8444300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B07FFE1-5A38-D8D8-FC7A-16C18EADCF96}"/>
              </a:ext>
            </a:extLst>
          </p:cNvPr>
          <p:cNvSpPr/>
          <p:nvPr/>
        </p:nvSpPr>
        <p:spPr>
          <a:xfrm>
            <a:off x="8425250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1D2AF4C-0D4F-0A89-FC00-DD8BD8916199}"/>
              </a:ext>
            </a:extLst>
          </p:cNvPr>
          <p:cNvSpPr/>
          <p:nvPr/>
        </p:nvSpPr>
        <p:spPr>
          <a:xfrm>
            <a:off x="3569243" y="452295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B04C5DA-F62A-00FC-5DBB-1BADE9CB05BB}"/>
              </a:ext>
            </a:extLst>
          </p:cNvPr>
          <p:cNvSpPr/>
          <p:nvPr/>
        </p:nvSpPr>
        <p:spPr>
          <a:xfrm>
            <a:off x="2874487" y="384854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C6F334-C999-41F6-1164-1CD228BAA2DC}"/>
              </a:ext>
            </a:extLst>
          </p:cNvPr>
          <p:cNvSpPr/>
          <p:nvPr/>
        </p:nvSpPr>
        <p:spPr>
          <a:xfrm>
            <a:off x="2830007" y="417287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B9558FA-095B-B423-DD31-813E51E302E5}"/>
              </a:ext>
            </a:extLst>
          </p:cNvPr>
          <p:cNvSpPr/>
          <p:nvPr/>
        </p:nvSpPr>
        <p:spPr>
          <a:xfrm>
            <a:off x="2838846" y="522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9D110E6-8822-2B1C-5F54-4FBDDF286E95}"/>
              </a:ext>
            </a:extLst>
          </p:cNvPr>
          <p:cNvSpPr/>
          <p:nvPr/>
        </p:nvSpPr>
        <p:spPr>
          <a:xfrm>
            <a:off x="4676333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7A9139C-9938-68B2-8781-8E3FDACF39BD}"/>
              </a:ext>
            </a:extLst>
          </p:cNvPr>
          <p:cNvSpPr/>
          <p:nvPr/>
        </p:nvSpPr>
        <p:spPr>
          <a:xfrm>
            <a:off x="4685172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BEF469-C483-86FA-1EDB-491543411FF2}"/>
              </a:ext>
            </a:extLst>
          </p:cNvPr>
          <p:cNvSpPr/>
          <p:nvPr/>
        </p:nvSpPr>
        <p:spPr>
          <a:xfrm>
            <a:off x="6953630" y="38071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94332F-8FF2-C5C2-F30A-5C052724E96C}"/>
              </a:ext>
            </a:extLst>
          </p:cNvPr>
          <p:cNvSpPr/>
          <p:nvPr/>
        </p:nvSpPr>
        <p:spPr>
          <a:xfrm>
            <a:off x="8055855" y="3797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6D6E41-D7BC-88D8-45AF-9DB741D63D02}"/>
              </a:ext>
            </a:extLst>
          </p:cNvPr>
          <p:cNvSpPr/>
          <p:nvPr/>
        </p:nvSpPr>
        <p:spPr>
          <a:xfrm>
            <a:off x="3206029" y="382445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6068DC-5285-3075-F66A-9AA906EC0191}"/>
              </a:ext>
            </a:extLst>
          </p:cNvPr>
          <p:cNvSpPr/>
          <p:nvPr/>
        </p:nvSpPr>
        <p:spPr>
          <a:xfrm>
            <a:off x="4308254" y="38151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349D03-DF56-CE6B-1501-9B04A8693330}"/>
              </a:ext>
            </a:extLst>
          </p:cNvPr>
          <p:cNvSpPr/>
          <p:nvPr/>
        </p:nvSpPr>
        <p:spPr>
          <a:xfrm>
            <a:off x="5052355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F075D7A-72D9-4E11-C61E-FB8F4DB08A77}"/>
              </a:ext>
            </a:extLst>
          </p:cNvPr>
          <p:cNvSpPr/>
          <p:nvPr/>
        </p:nvSpPr>
        <p:spPr>
          <a:xfrm>
            <a:off x="6154580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03D4319-C6C8-0F10-E9C7-3C304689A64A}"/>
              </a:ext>
            </a:extLst>
          </p:cNvPr>
          <p:cNvSpPr/>
          <p:nvPr/>
        </p:nvSpPr>
        <p:spPr>
          <a:xfrm>
            <a:off x="6953630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B1A6D9-A34B-11F9-0A44-8C3306D19C26}"/>
              </a:ext>
            </a:extLst>
          </p:cNvPr>
          <p:cNvSpPr/>
          <p:nvPr/>
        </p:nvSpPr>
        <p:spPr>
          <a:xfrm>
            <a:off x="8055855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197097A-9936-CE3A-6874-C3BDE5C664B8}"/>
              </a:ext>
            </a:extLst>
          </p:cNvPr>
          <p:cNvSpPr/>
          <p:nvPr/>
        </p:nvSpPr>
        <p:spPr>
          <a:xfrm>
            <a:off x="3206029" y="55688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C2311C-2FBC-5C3C-1311-7078A8C130C1}"/>
              </a:ext>
            </a:extLst>
          </p:cNvPr>
          <p:cNvSpPr/>
          <p:nvPr/>
        </p:nvSpPr>
        <p:spPr>
          <a:xfrm>
            <a:off x="4308254" y="555953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5D998A8-1DCB-E6B3-82E7-C47FD251F75E}"/>
              </a:ext>
            </a:extLst>
          </p:cNvPr>
          <p:cNvSpPr/>
          <p:nvPr/>
        </p:nvSpPr>
        <p:spPr>
          <a:xfrm>
            <a:off x="5044882" y="381541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B14A14E-D39D-2806-8A86-1404A0DC31C4}"/>
              </a:ext>
            </a:extLst>
          </p:cNvPr>
          <p:cNvSpPr/>
          <p:nvPr/>
        </p:nvSpPr>
        <p:spPr>
          <a:xfrm>
            <a:off x="6158911" y="3797195"/>
            <a:ext cx="355950" cy="346170"/>
          </a:xfrm>
          <a:prstGeom prst="ellipse">
            <a:avLst/>
          </a:prstGeom>
          <a:solidFill>
            <a:schemeClr val="bg1">
              <a:lumMod val="95000"/>
              <a:alpha val="28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1CA33AF-7CC7-3525-C065-4DEF12F9E7A7}"/>
              </a:ext>
            </a:extLst>
          </p:cNvPr>
          <p:cNvGrpSpPr/>
          <p:nvPr/>
        </p:nvGrpSpPr>
        <p:grpSpPr>
          <a:xfrm>
            <a:off x="5500297" y="4151996"/>
            <a:ext cx="545305" cy="315198"/>
            <a:chOff x="5500297" y="4151996"/>
            <a:chExt cx="545305" cy="31519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2BAF5CB-515F-6DD8-9DD6-804291AE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0297" y="4151996"/>
              <a:ext cx="52749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97C750-0FD0-D1FB-B161-5507B566DA18}"/>
                </a:ext>
              </a:extLst>
            </p:cNvPr>
            <p:cNvSpPr txBox="1"/>
            <p:nvPr/>
          </p:nvSpPr>
          <p:spPr>
            <a:xfrm>
              <a:off x="5565984" y="4190195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Segoe UI" panose="020B0502040204020203" pitchFamily="34" charset="0"/>
                </a:rPr>
                <a:t>전자</a:t>
              </a:r>
              <a:endPara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400010D-46C5-0B64-CC20-3BCA1F5BACEA}"/>
              </a:ext>
            </a:extLst>
          </p:cNvPr>
          <p:cNvGrpSpPr/>
          <p:nvPr/>
        </p:nvGrpSpPr>
        <p:grpSpPr>
          <a:xfrm>
            <a:off x="5503597" y="3553573"/>
            <a:ext cx="552768" cy="276999"/>
            <a:chOff x="5512813" y="3878477"/>
            <a:chExt cx="552768" cy="276999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EB69771B-9346-DFCF-BA5D-A4D3FB7D9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8082" y="4151996"/>
              <a:ext cx="52749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CECE91-8574-84D1-7999-3753D4978074}"/>
                </a:ext>
              </a:extLst>
            </p:cNvPr>
            <p:cNvSpPr txBox="1"/>
            <p:nvPr/>
          </p:nvSpPr>
          <p:spPr>
            <a:xfrm>
              <a:off x="5512813" y="3878477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Segoe UI" panose="020B0502040204020203" pitchFamily="34" charset="0"/>
                </a:rPr>
                <a:t>전류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9E11512-8604-27C9-3C12-90805D43DA36}"/>
              </a:ext>
            </a:extLst>
          </p:cNvPr>
          <p:cNvSpPr txBox="1"/>
          <p:nvPr/>
        </p:nvSpPr>
        <p:spPr>
          <a:xfrm>
            <a:off x="6085625" y="3616161"/>
            <a:ext cx="51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AF4582-10FE-0380-5FD3-03D22B3185AF}"/>
              </a:ext>
            </a:extLst>
          </p:cNvPr>
          <p:cNvSpPr txBox="1"/>
          <p:nvPr/>
        </p:nvSpPr>
        <p:spPr>
          <a:xfrm>
            <a:off x="6467145" y="3850104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양공</a:t>
            </a:r>
          </a:p>
        </p:txBody>
      </p:sp>
    </p:spTree>
    <p:extLst>
      <p:ext uri="{BB962C8B-B14F-4D97-AF65-F5344CB8AC3E}">
        <p14:creationId xmlns:p14="http://schemas.microsoft.com/office/powerpoint/2010/main" val="28187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실리콘에 전자가 하나 많은 원소를 첨가하면 남는 전자가 자유이동 하면서 전류를 흐르게 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17</a:t>
            </a:fld>
            <a:endParaRPr 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27CD10A-3A1A-01DC-ED06-C45637DAB229}"/>
              </a:ext>
            </a:extLst>
          </p:cNvPr>
          <p:cNvSpPr/>
          <p:nvPr/>
        </p:nvSpPr>
        <p:spPr>
          <a:xfrm>
            <a:off x="5415569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F118253-E062-0BB4-F7C5-1210B12AC335}"/>
              </a:ext>
            </a:extLst>
          </p:cNvPr>
          <p:cNvSpPr/>
          <p:nvPr/>
        </p:nvSpPr>
        <p:spPr>
          <a:xfrm>
            <a:off x="4720813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767450-D70D-70B8-FCB6-4F37FBD072B6}"/>
              </a:ext>
            </a:extLst>
          </p:cNvPr>
          <p:cNvSpPr/>
          <p:nvPr/>
        </p:nvSpPr>
        <p:spPr>
          <a:xfrm>
            <a:off x="6168025" y="20775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9B1BAC-FAAA-BE6F-2327-83773E1AFA05}"/>
              </a:ext>
            </a:extLst>
          </p:cNvPr>
          <p:cNvSpPr/>
          <p:nvPr/>
        </p:nvSpPr>
        <p:spPr>
          <a:xfrm>
            <a:off x="7316844" y="276129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67F4E0-98EB-90FD-1069-9E7DE3DDB42F}"/>
              </a:ext>
            </a:extLst>
          </p:cNvPr>
          <p:cNvSpPr/>
          <p:nvPr/>
        </p:nvSpPr>
        <p:spPr>
          <a:xfrm>
            <a:off x="6622088" y="208688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E6755C3-98DE-3738-4C22-62EF262A55BB}"/>
              </a:ext>
            </a:extLst>
          </p:cNvPr>
          <p:cNvSpPr/>
          <p:nvPr/>
        </p:nvSpPr>
        <p:spPr>
          <a:xfrm>
            <a:off x="6905395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7660FE-96C7-6DDC-4828-2080311D2A0A}"/>
              </a:ext>
            </a:extLst>
          </p:cNvPr>
          <p:cNvSpPr/>
          <p:nvPr/>
        </p:nvSpPr>
        <p:spPr>
          <a:xfrm>
            <a:off x="8069300" y="2093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081D3B-50C9-438C-817E-6FFDA7014CFC}"/>
              </a:ext>
            </a:extLst>
          </p:cNvPr>
          <p:cNvSpPr/>
          <p:nvPr/>
        </p:nvSpPr>
        <p:spPr>
          <a:xfrm>
            <a:off x="6523975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152C77-982E-69C8-953F-9572CBED61ED}"/>
              </a:ext>
            </a:extLst>
          </p:cNvPr>
          <p:cNvSpPr/>
          <p:nvPr/>
        </p:nvSpPr>
        <p:spPr>
          <a:xfrm>
            <a:off x="6523975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2A9FB-7610-2AC9-8C6D-B128D31D9C49}"/>
              </a:ext>
            </a:extLst>
          </p:cNvPr>
          <p:cNvSpPr/>
          <p:nvPr/>
        </p:nvSpPr>
        <p:spPr>
          <a:xfrm>
            <a:off x="8425250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63E59-76B0-7A85-72DA-E541A95011FF}"/>
              </a:ext>
            </a:extLst>
          </p:cNvPr>
          <p:cNvSpPr/>
          <p:nvPr/>
        </p:nvSpPr>
        <p:spPr>
          <a:xfrm>
            <a:off x="8425250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D610D6-E06C-FC4B-E3E6-BC20827B3CFC}"/>
              </a:ext>
            </a:extLst>
          </p:cNvPr>
          <p:cNvSpPr/>
          <p:nvPr/>
        </p:nvSpPr>
        <p:spPr>
          <a:xfrm>
            <a:off x="3569243" y="277855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E364AB-C2F8-BD70-8151-69E4C470C8BA}"/>
              </a:ext>
            </a:extLst>
          </p:cNvPr>
          <p:cNvSpPr/>
          <p:nvPr/>
        </p:nvSpPr>
        <p:spPr>
          <a:xfrm>
            <a:off x="2874487" y="210414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C1AABD2-5C14-8EC0-CB98-2001528DEE1E}"/>
              </a:ext>
            </a:extLst>
          </p:cNvPr>
          <p:cNvSpPr/>
          <p:nvPr/>
        </p:nvSpPr>
        <p:spPr>
          <a:xfrm>
            <a:off x="2810957" y="24284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6522AE-2A6A-1CB0-7B89-A94B7E75EC08}"/>
              </a:ext>
            </a:extLst>
          </p:cNvPr>
          <p:cNvSpPr/>
          <p:nvPr/>
        </p:nvSpPr>
        <p:spPr>
          <a:xfrm>
            <a:off x="2838846" y="34775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1E674A-6125-4FAD-EEAB-9F36B1F77DC7}"/>
              </a:ext>
            </a:extLst>
          </p:cNvPr>
          <p:cNvSpPr/>
          <p:nvPr/>
        </p:nvSpPr>
        <p:spPr>
          <a:xfrm>
            <a:off x="4657283" y="2411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3C0607-872E-7BE8-FBA1-849DE9E975EC}"/>
              </a:ext>
            </a:extLst>
          </p:cNvPr>
          <p:cNvSpPr/>
          <p:nvPr/>
        </p:nvSpPr>
        <p:spPr>
          <a:xfrm>
            <a:off x="4685172" y="34603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3F8135-412D-82C9-BABD-4FA9590F7B84}"/>
              </a:ext>
            </a:extLst>
          </p:cNvPr>
          <p:cNvSpPr/>
          <p:nvPr/>
        </p:nvSpPr>
        <p:spPr>
          <a:xfrm>
            <a:off x="5004120" y="20682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257062-5B76-FAF5-0A73-FACECAD84476}"/>
              </a:ext>
            </a:extLst>
          </p:cNvPr>
          <p:cNvSpPr/>
          <p:nvPr/>
        </p:nvSpPr>
        <p:spPr>
          <a:xfrm>
            <a:off x="3157794" y="20855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4AF9175-8C2A-9478-28D2-E669AAB4CF3B}"/>
              </a:ext>
            </a:extLst>
          </p:cNvPr>
          <p:cNvSpPr/>
          <p:nvPr/>
        </p:nvSpPr>
        <p:spPr>
          <a:xfrm>
            <a:off x="4321699" y="20948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D56704-8DBA-D490-0534-572851823E24}"/>
              </a:ext>
            </a:extLst>
          </p:cNvPr>
          <p:cNvSpPr/>
          <p:nvPr/>
        </p:nvSpPr>
        <p:spPr>
          <a:xfrm>
            <a:off x="5415569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82F50B-6945-AB2C-4DFE-E542EC3A7FDD}"/>
              </a:ext>
            </a:extLst>
          </p:cNvPr>
          <p:cNvSpPr/>
          <p:nvPr/>
        </p:nvSpPr>
        <p:spPr>
          <a:xfrm>
            <a:off x="4720813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638D174-AD2C-9DD0-9EB7-DE1996F01BC8}"/>
              </a:ext>
            </a:extLst>
          </p:cNvPr>
          <p:cNvSpPr/>
          <p:nvPr/>
        </p:nvSpPr>
        <p:spPr>
          <a:xfrm>
            <a:off x="7316844" y="450569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55495-9646-DCBD-BDA5-42E213B94624}"/>
              </a:ext>
            </a:extLst>
          </p:cNvPr>
          <p:cNvSpPr/>
          <p:nvPr/>
        </p:nvSpPr>
        <p:spPr>
          <a:xfrm>
            <a:off x="6622088" y="383128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9358537-8100-49F0-405E-518385926632}"/>
              </a:ext>
            </a:extLst>
          </p:cNvPr>
          <p:cNvSpPr/>
          <p:nvPr/>
        </p:nvSpPr>
        <p:spPr>
          <a:xfrm>
            <a:off x="6543025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B9501F-6C67-C157-9793-FA34F3DE3DC9}"/>
              </a:ext>
            </a:extLst>
          </p:cNvPr>
          <p:cNvSpPr/>
          <p:nvPr/>
        </p:nvSpPr>
        <p:spPr>
          <a:xfrm>
            <a:off x="6523975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A4D3607-1184-29FF-A5A3-86348E0D58B8}"/>
              </a:ext>
            </a:extLst>
          </p:cNvPr>
          <p:cNvSpPr/>
          <p:nvPr/>
        </p:nvSpPr>
        <p:spPr>
          <a:xfrm>
            <a:off x="8444300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B07FFE1-5A38-D8D8-FC7A-16C18EADCF96}"/>
              </a:ext>
            </a:extLst>
          </p:cNvPr>
          <p:cNvSpPr/>
          <p:nvPr/>
        </p:nvSpPr>
        <p:spPr>
          <a:xfrm>
            <a:off x="8425250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1D2AF4C-0D4F-0A89-FC00-DD8BD8916199}"/>
              </a:ext>
            </a:extLst>
          </p:cNvPr>
          <p:cNvSpPr/>
          <p:nvPr/>
        </p:nvSpPr>
        <p:spPr>
          <a:xfrm>
            <a:off x="3569243" y="452295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B04C5DA-F62A-00FC-5DBB-1BADE9CB05BB}"/>
              </a:ext>
            </a:extLst>
          </p:cNvPr>
          <p:cNvSpPr/>
          <p:nvPr/>
        </p:nvSpPr>
        <p:spPr>
          <a:xfrm>
            <a:off x="2874487" y="384854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C6F334-C999-41F6-1164-1CD228BAA2DC}"/>
              </a:ext>
            </a:extLst>
          </p:cNvPr>
          <p:cNvSpPr/>
          <p:nvPr/>
        </p:nvSpPr>
        <p:spPr>
          <a:xfrm>
            <a:off x="2830007" y="417287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B9558FA-095B-B423-DD31-813E51E302E5}"/>
              </a:ext>
            </a:extLst>
          </p:cNvPr>
          <p:cNvSpPr/>
          <p:nvPr/>
        </p:nvSpPr>
        <p:spPr>
          <a:xfrm>
            <a:off x="2838846" y="522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9D110E6-8822-2B1C-5F54-4FBDDF286E95}"/>
              </a:ext>
            </a:extLst>
          </p:cNvPr>
          <p:cNvSpPr/>
          <p:nvPr/>
        </p:nvSpPr>
        <p:spPr>
          <a:xfrm>
            <a:off x="4676333" y="4155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7A9139C-9938-68B2-8781-8E3FDACF39BD}"/>
              </a:ext>
            </a:extLst>
          </p:cNvPr>
          <p:cNvSpPr/>
          <p:nvPr/>
        </p:nvSpPr>
        <p:spPr>
          <a:xfrm>
            <a:off x="4685172" y="520472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4A39708-DAD8-C912-5F2D-1408772EB37A}"/>
              </a:ext>
            </a:extLst>
          </p:cNvPr>
          <p:cNvSpPr/>
          <p:nvPr/>
        </p:nvSpPr>
        <p:spPr>
          <a:xfrm>
            <a:off x="6154580" y="3797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CBEF469-C483-86FA-1EDB-491543411FF2}"/>
              </a:ext>
            </a:extLst>
          </p:cNvPr>
          <p:cNvSpPr/>
          <p:nvPr/>
        </p:nvSpPr>
        <p:spPr>
          <a:xfrm>
            <a:off x="6953630" y="38071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94332F-8FF2-C5C2-F30A-5C052724E96C}"/>
              </a:ext>
            </a:extLst>
          </p:cNvPr>
          <p:cNvSpPr/>
          <p:nvPr/>
        </p:nvSpPr>
        <p:spPr>
          <a:xfrm>
            <a:off x="8055855" y="37978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6D6E41-D7BC-88D8-45AF-9DB741D63D02}"/>
              </a:ext>
            </a:extLst>
          </p:cNvPr>
          <p:cNvSpPr/>
          <p:nvPr/>
        </p:nvSpPr>
        <p:spPr>
          <a:xfrm>
            <a:off x="3206029" y="382445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76068DC-5285-3075-F66A-9AA906EC0191}"/>
              </a:ext>
            </a:extLst>
          </p:cNvPr>
          <p:cNvSpPr/>
          <p:nvPr/>
        </p:nvSpPr>
        <p:spPr>
          <a:xfrm>
            <a:off x="4308254" y="38151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9349D03-DF56-CE6B-1501-9B04A8693330}"/>
              </a:ext>
            </a:extLst>
          </p:cNvPr>
          <p:cNvSpPr/>
          <p:nvPr/>
        </p:nvSpPr>
        <p:spPr>
          <a:xfrm>
            <a:off x="5052355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F075D7A-72D9-4E11-C61E-FB8F4DB08A77}"/>
              </a:ext>
            </a:extLst>
          </p:cNvPr>
          <p:cNvSpPr/>
          <p:nvPr/>
        </p:nvSpPr>
        <p:spPr>
          <a:xfrm>
            <a:off x="6154580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03D4319-C6C8-0F10-E9C7-3C304689A64A}"/>
              </a:ext>
            </a:extLst>
          </p:cNvPr>
          <p:cNvSpPr/>
          <p:nvPr/>
        </p:nvSpPr>
        <p:spPr>
          <a:xfrm>
            <a:off x="6953630" y="55515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B1A6D9-A34B-11F9-0A44-8C3306D19C26}"/>
              </a:ext>
            </a:extLst>
          </p:cNvPr>
          <p:cNvSpPr/>
          <p:nvPr/>
        </p:nvSpPr>
        <p:spPr>
          <a:xfrm>
            <a:off x="8055855" y="554227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197097A-9936-CE3A-6874-C3BDE5C664B8}"/>
              </a:ext>
            </a:extLst>
          </p:cNvPr>
          <p:cNvSpPr/>
          <p:nvPr/>
        </p:nvSpPr>
        <p:spPr>
          <a:xfrm>
            <a:off x="3206029" y="55688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C2311C-2FBC-5C3C-1311-7078A8C130C1}"/>
              </a:ext>
            </a:extLst>
          </p:cNvPr>
          <p:cNvSpPr/>
          <p:nvPr/>
        </p:nvSpPr>
        <p:spPr>
          <a:xfrm>
            <a:off x="4308254" y="555953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84123E1-F99A-CD51-70EA-CEE00A57C456}"/>
              </a:ext>
            </a:extLst>
          </p:cNvPr>
          <p:cNvSpPr/>
          <p:nvPr/>
        </p:nvSpPr>
        <p:spPr>
          <a:xfrm>
            <a:off x="5047544" y="382101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6AA462B-1026-1545-DBB3-E34F621EA970}"/>
              </a:ext>
            </a:extLst>
          </p:cNvPr>
          <p:cNvSpPr/>
          <p:nvPr/>
        </p:nvSpPr>
        <p:spPr>
          <a:xfrm>
            <a:off x="5578572" y="3580474"/>
            <a:ext cx="355950" cy="3461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04 -0.00046 L 0.01406 -0.00046 L -0.01185 -0.00046 L 0.00638 -0.00254 L -0.00977 -0.0044 " pathEditMode="relative" ptsTypes="AAA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66FDF-00FA-5E53-4DAE-AA9A951F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42A67-4CCE-31BE-943E-306B0A6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18</a:t>
            </a:fld>
            <a:endParaRPr 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63C5653-62FF-6B77-1293-BF914DF52E43}"/>
              </a:ext>
            </a:extLst>
          </p:cNvPr>
          <p:cNvSpPr/>
          <p:nvPr/>
        </p:nvSpPr>
        <p:spPr>
          <a:xfrm>
            <a:off x="3062705" y="2752241"/>
            <a:ext cx="696957" cy="69903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F30984B-14BC-D370-F7E5-50CF207815D0}"/>
              </a:ext>
            </a:extLst>
          </p:cNvPr>
          <p:cNvSpPr/>
          <p:nvPr/>
        </p:nvSpPr>
        <p:spPr>
          <a:xfrm>
            <a:off x="2367949" y="2077834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6F7AC9-1B2F-82E1-B9FF-7F3943FAED9A}"/>
              </a:ext>
            </a:extLst>
          </p:cNvPr>
          <p:cNvSpPr/>
          <p:nvPr/>
        </p:nvSpPr>
        <p:spPr>
          <a:xfrm>
            <a:off x="2308744" y="241669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7F6888F-0E32-D6CB-0488-4BC62A1ED656}"/>
              </a:ext>
            </a:extLst>
          </p:cNvPr>
          <p:cNvSpPr/>
          <p:nvPr/>
        </p:nvSpPr>
        <p:spPr>
          <a:xfrm>
            <a:off x="2723899" y="378682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AEEBC2-27C9-CD9B-F1E7-B32A9A8215B6}"/>
              </a:ext>
            </a:extLst>
          </p:cNvPr>
          <p:cNvSpPr/>
          <p:nvPr/>
        </p:nvSpPr>
        <p:spPr>
          <a:xfrm>
            <a:off x="4157672" y="34512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2DEF92-2309-196B-8699-0D69698F4F1C}"/>
              </a:ext>
            </a:extLst>
          </p:cNvPr>
          <p:cNvGrpSpPr/>
          <p:nvPr/>
        </p:nvGrpSpPr>
        <p:grpSpPr>
          <a:xfrm>
            <a:off x="3716501" y="1883935"/>
            <a:ext cx="511679" cy="646331"/>
            <a:chOff x="6085625" y="3616161"/>
            <a:chExt cx="511679" cy="64633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6D5A0-DEE9-FDAA-87CA-2F42C7F4C713}"/>
                </a:ext>
              </a:extLst>
            </p:cNvPr>
            <p:cNvSpPr/>
            <p:nvPr/>
          </p:nvSpPr>
          <p:spPr>
            <a:xfrm>
              <a:off x="6158911" y="3797195"/>
              <a:ext cx="355950" cy="346170"/>
            </a:xfrm>
            <a:prstGeom prst="ellipse">
              <a:avLst/>
            </a:prstGeom>
            <a:solidFill>
              <a:schemeClr val="bg1">
                <a:lumMod val="95000"/>
                <a:alpha val="28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7AB8F-43C3-7B8B-50BD-A879DCD1CD4B}"/>
                </a:ext>
              </a:extLst>
            </p:cNvPr>
            <p:cNvSpPr txBox="1"/>
            <p:nvPr/>
          </p:nvSpPr>
          <p:spPr>
            <a:xfrm>
              <a:off x="6085625" y="3616161"/>
              <a:ext cx="511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  <a:endParaRPr lang="ko-KR" altLang="en-US" sz="3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59B86C-28BD-C5D3-8481-CAB100CF25DD}"/>
              </a:ext>
            </a:extLst>
          </p:cNvPr>
          <p:cNvSpPr txBox="1"/>
          <p:nvPr/>
        </p:nvSpPr>
        <p:spPr>
          <a:xfrm>
            <a:off x="1963134" y="4319581"/>
            <a:ext cx="3009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P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형 반도체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(Positive, </a:t>
            </a:r>
          </a:p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P-type semiconductor)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AE93FFD-AB58-180E-B9A8-055EA3FE5709}"/>
              </a:ext>
            </a:extLst>
          </p:cNvPr>
          <p:cNvSpPr/>
          <p:nvPr/>
        </p:nvSpPr>
        <p:spPr>
          <a:xfrm>
            <a:off x="7788565" y="2752241"/>
            <a:ext cx="696957" cy="69903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D4B6CC-CF63-7F92-8962-D543572CE450}"/>
              </a:ext>
            </a:extLst>
          </p:cNvPr>
          <p:cNvSpPr/>
          <p:nvPr/>
        </p:nvSpPr>
        <p:spPr>
          <a:xfrm>
            <a:off x="7093809" y="2077834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73270A-684E-7673-D987-C36E2BB5FC2B}"/>
              </a:ext>
            </a:extLst>
          </p:cNvPr>
          <p:cNvSpPr/>
          <p:nvPr/>
        </p:nvSpPr>
        <p:spPr>
          <a:xfrm>
            <a:off x="6915834" y="269956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C9A42C-1D90-75E7-49D3-A831DCC5634C}"/>
              </a:ext>
            </a:extLst>
          </p:cNvPr>
          <p:cNvSpPr/>
          <p:nvPr/>
        </p:nvSpPr>
        <p:spPr>
          <a:xfrm>
            <a:off x="7449759" y="378682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8D71068-89E3-1AFA-D2DB-6AF28B7CFA95}"/>
              </a:ext>
            </a:extLst>
          </p:cNvPr>
          <p:cNvSpPr/>
          <p:nvPr/>
        </p:nvSpPr>
        <p:spPr>
          <a:xfrm>
            <a:off x="8776065" y="367013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5B092A-5C4F-DEE9-FD6D-225C6BA05B18}"/>
              </a:ext>
            </a:extLst>
          </p:cNvPr>
          <p:cNvSpPr txBox="1"/>
          <p:nvPr/>
        </p:nvSpPr>
        <p:spPr>
          <a:xfrm>
            <a:off x="6669756" y="4319581"/>
            <a:ext cx="3048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N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형 반도체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(Negative</a:t>
            </a:r>
          </a:p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N-type Semiconductor)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4E22797-2FAD-BC1F-7304-D5FB9E3C94F7}"/>
              </a:ext>
            </a:extLst>
          </p:cNvPr>
          <p:cNvSpPr/>
          <p:nvPr/>
        </p:nvSpPr>
        <p:spPr>
          <a:xfrm>
            <a:off x="8954040" y="246816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AECEA1-05A7-CB70-256F-7FEA785CA3B4}"/>
              </a:ext>
            </a:extLst>
          </p:cNvPr>
          <p:cNvSpPr/>
          <p:nvPr/>
        </p:nvSpPr>
        <p:spPr>
          <a:xfrm>
            <a:off x="7781093" y="1915225"/>
            <a:ext cx="355950" cy="3461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7A5153-0E42-4DBF-F29A-65044BEF2D68}"/>
              </a:ext>
            </a:extLst>
          </p:cNvPr>
          <p:cNvSpPr txBox="1"/>
          <p:nvPr/>
        </p:nvSpPr>
        <p:spPr>
          <a:xfrm>
            <a:off x="7778223" y="1714986"/>
            <a:ext cx="3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82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E6CA91F7-8412-22CA-DF2E-0F0CC6269362}"/>
              </a:ext>
            </a:extLst>
          </p:cNvPr>
          <p:cNvSpPr/>
          <p:nvPr/>
        </p:nvSpPr>
        <p:spPr>
          <a:xfrm>
            <a:off x="5851007" y="1751603"/>
            <a:ext cx="4527887" cy="46465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00BAACBE-5C97-519C-12A4-B27B24D99146}"/>
              </a:ext>
            </a:extLst>
          </p:cNvPr>
          <p:cNvSpPr/>
          <p:nvPr/>
        </p:nvSpPr>
        <p:spPr>
          <a:xfrm>
            <a:off x="1329731" y="1751603"/>
            <a:ext cx="4527887" cy="4646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1606DBE0-F304-BDCB-327B-456CDDFDE197}"/>
              </a:ext>
            </a:extLst>
          </p:cNvPr>
          <p:cNvCxnSpPr>
            <a:cxnSpLocks/>
          </p:cNvCxnSpPr>
          <p:nvPr/>
        </p:nvCxnSpPr>
        <p:spPr>
          <a:xfrm>
            <a:off x="307959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F903DC89-512A-F54B-9EE8-AAB31BFB95D5}"/>
              </a:ext>
            </a:extLst>
          </p:cNvPr>
          <p:cNvCxnSpPr>
            <a:cxnSpLocks/>
          </p:cNvCxnSpPr>
          <p:nvPr/>
        </p:nvCxnSpPr>
        <p:spPr>
          <a:xfrm>
            <a:off x="1675702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6DA6035-4055-AFED-A46B-786372FABDB4}"/>
              </a:ext>
            </a:extLst>
          </p:cNvPr>
          <p:cNvCxnSpPr>
            <a:cxnSpLocks/>
          </p:cNvCxnSpPr>
          <p:nvPr/>
        </p:nvCxnSpPr>
        <p:spPr>
          <a:xfrm>
            <a:off x="1960316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00B7CA23-6F55-5BEC-0DC2-094274E98697}"/>
              </a:ext>
            </a:extLst>
          </p:cNvPr>
          <p:cNvCxnSpPr>
            <a:cxnSpLocks/>
          </p:cNvCxnSpPr>
          <p:nvPr/>
        </p:nvCxnSpPr>
        <p:spPr>
          <a:xfrm>
            <a:off x="238421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직선 연결선 438">
            <a:extLst>
              <a:ext uri="{FF2B5EF4-FFF2-40B4-BE49-F238E27FC236}">
                <a16:creationId xmlns:a16="http://schemas.microsoft.com/office/drawing/2014/main" id="{8F3F9D5B-654C-15D7-8440-971384A9666C}"/>
              </a:ext>
            </a:extLst>
          </p:cNvPr>
          <p:cNvCxnSpPr>
            <a:cxnSpLocks/>
          </p:cNvCxnSpPr>
          <p:nvPr/>
        </p:nvCxnSpPr>
        <p:spPr>
          <a:xfrm>
            <a:off x="267488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6B02A8B8-51BD-7B44-57B7-2389822D5E5E}"/>
              </a:ext>
            </a:extLst>
          </p:cNvPr>
          <p:cNvCxnSpPr>
            <a:cxnSpLocks/>
          </p:cNvCxnSpPr>
          <p:nvPr/>
        </p:nvCxnSpPr>
        <p:spPr>
          <a:xfrm>
            <a:off x="337127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C3A804EA-2740-5C7C-6156-820ECF916D2C}"/>
              </a:ext>
            </a:extLst>
          </p:cNvPr>
          <p:cNvCxnSpPr>
            <a:cxnSpLocks/>
          </p:cNvCxnSpPr>
          <p:nvPr/>
        </p:nvCxnSpPr>
        <p:spPr>
          <a:xfrm>
            <a:off x="52121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80F67D48-F686-BFB3-CB30-42B748A84095}"/>
              </a:ext>
            </a:extLst>
          </p:cNvPr>
          <p:cNvCxnSpPr>
            <a:cxnSpLocks/>
          </p:cNvCxnSpPr>
          <p:nvPr/>
        </p:nvCxnSpPr>
        <p:spPr>
          <a:xfrm>
            <a:off x="380829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직선 연결선 443">
            <a:extLst>
              <a:ext uri="{FF2B5EF4-FFF2-40B4-BE49-F238E27FC236}">
                <a16:creationId xmlns:a16="http://schemas.microsoft.com/office/drawing/2014/main" id="{59731CE1-3EAD-E817-02C3-47FCA0515308}"/>
              </a:ext>
            </a:extLst>
          </p:cNvPr>
          <p:cNvCxnSpPr>
            <a:cxnSpLocks/>
          </p:cNvCxnSpPr>
          <p:nvPr/>
        </p:nvCxnSpPr>
        <p:spPr>
          <a:xfrm>
            <a:off x="409290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EB03F967-4716-7118-1A76-8E7C2EB03A6F}"/>
              </a:ext>
            </a:extLst>
          </p:cNvPr>
          <p:cNvCxnSpPr>
            <a:cxnSpLocks/>
          </p:cNvCxnSpPr>
          <p:nvPr/>
        </p:nvCxnSpPr>
        <p:spPr>
          <a:xfrm>
            <a:off x="451680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직선 연결선 445">
            <a:extLst>
              <a:ext uri="{FF2B5EF4-FFF2-40B4-BE49-F238E27FC236}">
                <a16:creationId xmlns:a16="http://schemas.microsoft.com/office/drawing/2014/main" id="{0CF461CB-C2D6-5E3B-B6AE-FB8FCC0B37BE}"/>
              </a:ext>
            </a:extLst>
          </p:cNvPr>
          <p:cNvCxnSpPr>
            <a:cxnSpLocks/>
          </p:cNvCxnSpPr>
          <p:nvPr/>
        </p:nvCxnSpPr>
        <p:spPr>
          <a:xfrm>
            <a:off x="480747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FCD0ABF4-638B-4337-896F-EFBDFCCEABF6}"/>
              </a:ext>
            </a:extLst>
          </p:cNvPr>
          <p:cNvCxnSpPr>
            <a:cxnSpLocks/>
          </p:cNvCxnSpPr>
          <p:nvPr/>
        </p:nvCxnSpPr>
        <p:spPr>
          <a:xfrm>
            <a:off x="550386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직선 연결선 447">
            <a:extLst>
              <a:ext uri="{FF2B5EF4-FFF2-40B4-BE49-F238E27FC236}">
                <a16:creationId xmlns:a16="http://schemas.microsoft.com/office/drawing/2014/main" id="{37CDF653-416D-DCE9-B907-6A927C59EEC8}"/>
              </a:ext>
            </a:extLst>
          </p:cNvPr>
          <p:cNvCxnSpPr>
            <a:cxnSpLocks/>
          </p:cNvCxnSpPr>
          <p:nvPr/>
        </p:nvCxnSpPr>
        <p:spPr>
          <a:xfrm>
            <a:off x="762838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27D6AC46-8540-F6D8-4AB3-5ADB67A93338}"/>
              </a:ext>
            </a:extLst>
          </p:cNvPr>
          <p:cNvCxnSpPr>
            <a:cxnSpLocks/>
          </p:cNvCxnSpPr>
          <p:nvPr/>
        </p:nvCxnSpPr>
        <p:spPr>
          <a:xfrm>
            <a:off x="62244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D7624001-7394-0B28-C694-DA10D2377977}"/>
              </a:ext>
            </a:extLst>
          </p:cNvPr>
          <p:cNvCxnSpPr>
            <a:cxnSpLocks/>
          </p:cNvCxnSpPr>
          <p:nvPr/>
        </p:nvCxnSpPr>
        <p:spPr>
          <a:xfrm>
            <a:off x="650910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A9B0B503-07BC-1CA4-C3A2-FFF301106ADD}"/>
              </a:ext>
            </a:extLst>
          </p:cNvPr>
          <p:cNvCxnSpPr>
            <a:cxnSpLocks/>
          </p:cNvCxnSpPr>
          <p:nvPr/>
        </p:nvCxnSpPr>
        <p:spPr>
          <a:xfrm>
            <a:off x="693299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08733E60-B97D-AE79-B338-832D21A7ECAE}"/>
              </a:ext>
            </a:extLst>
          </p:cNvPr>
          <p:cNvCxnSpPr>
            <a:cxnSpLocks/>
          </p:cNvCxnSpPr>
          <p:nvPr/>
        </p:nvCxnSpPr>
        <p:spPr>
          <a:xfrm>
            <a:off x="72236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6A48CB59-764F-CC82-A0D7-76345AB5AA1B}"/>
              </a:ext>
            </a:extLst>
          </p:cNvPr>
          <p:cNvCxnSpPr>
            <a:cxnSpLocks/>
          </p:cNvCxnSpPr>
          <p:nvPr/>
        </p:nvCxnSpPr>
        <p:spPr>
          <a:xfrm>
            <a:off x="792006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AA3581A5-BDC8-AACA-AD66-17A51E06D817}"/>
              </a:ext>
            </a:extLst>
          </p:cNvPr>
          <p:cNvCxnSpPr>
            <a:cxnSpLocks/>
          </p:cNvCxnSpPr>
          <p:nvPr/>
        </p:nvCxnSpPr>
        <p:spPr>
          <a:xfrm>
            <a:off x="974785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42CBCD72-8256-09E9-3B46-B51F8FD9FE96}"/>
              </a:ext>
            </a:extLst>
          </p:cNvPr>
          <p:cNvCxnSpPr>
            <a:cxnSpLocks/>
          </p:cNvCxnSpPr>
          <p:nvPr/>
        </p:nvCxnSpPr>
        <p:spPr>
          <a:xfrm>
            <a:off x="834395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4DD4F402-8269-1853-3996-50BFD2C13A86}"/>
              </a:ext>
            </a:extLst>
          </p:cNvPr>
          <p:cNvCxnSpPr>
            <a:cxnSpLocks/>
          </p:cNvCxnSpPr>
          <p:nvPr/>
        </p:nvCxnSpPr>
        <p:spPr>
          <a:xfrm>
            <a:off x="862857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B6B9A752-4B11-C022-8B5D-BECEBCFC3F6C}"/>
              </a:ext>
            </a:extLst>
          </p:cNvPr>
          <p:cNvCxnSpPr>
            <a:cxnSpLocks/>
          </p:cNvCxnSpPr>
          <p:nvPr/>
        </p:nvCxnSpPr>
        <p:spPr>
          <a:xfrm>
            <a:off x="90524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CF0FD9F8-A265-A6D8-BA96-7700C53D06F3}"/>
              </a:ext>
            </a:extLst>
          </p:cNvPr>
          <p:cNvCxnSpPr>
            <a:cxnSpLocks/>
          </p:cNvCxnSpPr>
          <p:nvPr/>
        </p:nvCxnSpPr>
        <p:spPr>
          <a:xfrm>
            <a:off x="934313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5413E631-BC04-4EFE-7D87-60EC0D6598B6}"/>
              </a:ext>
            </a:extLst>
          </p:cNvPr>
          <p:cNvCxnSpPr>
            <a:cxnSpLocks/>
          </p:cNvCxnSpPr>
          <p:nvPr/>
        </p:nvCxnSpPr>
        <p:spPr>
          <a:xfrm>
            <a:off x="1003953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9184529C-DF2F-AEC1-A612-66AD8C7C12A3}"/>
              </a:ext>
            </a:extLst>
          </p:cNvPr>
          <p:cNvCxnSpPr>
            <a:cxnSpLocks/>
          </p:cNvCxnSpPr>
          <p:nvPr/>
        </p:nvCxnSpPr>
        <p:spPr>
          <a:xfrm>
            <a:off x="1329731" y="2101302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48B25618-A780-EBE0-DCFE-53FB3FD71F16}"/>
              </a:ext>
            </a:extLst>
          </p:cNvPr>
          <p:cNvCxnSpPr>
            <a:cxnSpLocks/>
          </p:cNvCxnSpPr>
          <p:nvPr/>
        </p:nvCxnSpPr>
        <p:spPr>
          <a:xfrm>
            <a:off x="1329731" y="2386926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EFC228BF-DC59-6DD7-0AED-E9D92F0BFB9A}"/>
              </a:ext>
            </a:extLst>
          </p:cNvPr>
          <p:cNvCxnSpPr>
            <a:cxnSpLocks/>
          </p:cNvCxnSpPr>
          <p:nvPr/>
        </p:nvCxnSpPr>
        <p:spPr>
          <a:xfrm>
            <a:off x="1329731" y="282898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837738BD-7C2E-D9C9-DBE8-377D706EF862}"/>
              </a:ext>
            </a:extLst>
          </p:cNvPr>
          <p:cNvCxnSpPr>
            <a:cxnSpLocks/>
          </p:cNvCxnSpPr>
          <p:nvPr/>
        </p:nvCxnSpPr>
        <p:spPr>
          <a:xfrm>
            <a:off x="1329731" y="311461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9DCD45BD-C35E-D672-EF43-2C3E076324D5}"/>
              </a:ext>
            </a:extLst>
          </p:cNvPr>
          <p:cNvCxnSpPr>
            <a:cxnSpLocks/>
          </p:cNvCxnSpPr>
          <p:nvPr/>
        </p:nvCxnSpPr>
        <p:spPr>
          <a:xfrm>
            <a:off x="1329731" y="354960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직선 연결선 466">
            <a:extLst>
              <a:ext uri="{FF2B5EF4-FFF2-40B4-BE49-F238E27FC236}">
                <a16:creationId xmlns:a16="http://schemas.microsoft.com/office/drawing/2014/main" id="{F731D49E-8B6D-E3A1-A90F-835FF3F9D8F3}"/>
              </a:ext>
            </a:extLst>
          </p:cNvPr>
          <p:cNvCxnSpPr>
            <a:cxnSpLocks/>
          </p:cNvCxnSpPr>
          <p:nvPr/>
        </p:nvCxnSpPr>
        <p:spPr>
          <a:xfrm>
            <a:off x="1329731" y="383523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6F605A91-41CD-A144-2B33-F694B4F5D656}"/>
              </a:ext>
            </a:extLst>
          </p:cNvPr>
          <p:cNvCxnSpPr>
            <a:cxnSpLocks/>
          </p:cNvCxnSpPr>
          <p:nvPr/>
        </p:nvCxnSpPr>
        <p:spPr>
          <a:xfrm>
            <a:off x="1329731" y="4300505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1A36C874-2168-1AEB-13F4-A7C959ACDC88}"/>
              </a:ext>
            </a:extLst>
          </p:cNvPr>
          <p:cNvCxnSpPr>
            <a:cxnSpLocks/>
          </p:cNvCxnSpPr>
          <p:nvPr/>
        </p:nvCxnSpPr>
        <p:spPr>
          <a:xfrm>
            <a:off x="1329731" y="4586129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0FE28BA0-475A-82BF-855A-B7ADCBF1ADB6}"/>
              </a:ext>
            </a:extLst>
          </p:cNvPr>
          <p:cNvCxnSpPr>
            <a:cxnSpLocks/>
          </p:cNvCxnSpPr>
          <p:nvPr/>
        </p:nvCxnSpPr>
        <p:spPr>
          <a:xfrm>
            <a:off x="1329731" y="502819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직선 연결선 470">
            <a:extLst>
              <a:ext uri="{FF2B5EF4-FFF2-40B4-BE49-F238E27FC236}">
                <a16:creationId xmlns:a16="http://schemas.microsoft.com/office/drawing/2014/main" id="{F0D598FB-DDB8-DFCD-B099-3FC7488F0D40}"/>
              </a:ext>
            </a:extLst>
          </p:cNvPr>
          <p:cNvCxnSpPr>
            <a:cxnSpLocks/>
          </p:cNvCxnSpPr>
          <p:nvPr/>
        </p:nvCxnSpPr>
        <p:spPr>
          <a:xfrm>
            <a:off x="1329731" y="531381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직선 연결선 471">
            <a:extLst>
              <a:ext uri="{FF2B5EF4-FFF2-40B4-BE49-F238E27FC236}">
                <a16:creationId xmlns:a16="http://schemas.microsoft.com/office/drawing/2014/main" id="{97DF2435-F396-9137-D2DC-29D3994D6B68}"/>
              </a:ext>
            </a:extLst>
          </p:cNvPr>
          <p:cNvCxnSpPr>
            <a:cxnSpLocks/>
          </p:cNvCxnSpPr>
          <p:nvPr/>
        </p:nvCxnSpPr>
        <p:spPr>
          <a:xfrm>
            <a:off x="1329731" y="574881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A1D7AB56-990F-8DB0-D1D8-76F408C3BB24}"/>
              </a:ext>
            </a:extLst>
          </p:cNvPr>
          <p:cNvCxnSpPr>
            <a:cxnSpLocks/>
          </p:cNvCxnSpPr>
          <p:nvPr/>
        </p:nvCxnSpPr>
        <p:spPr>
          <a:xfrm>
            <a:off x="1329731" y="603443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866FDF-00FA-5E53-4DAE-AA9A951F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489" name="텍스트 개체 틀 488">
            <a:extLst>
              <a:ext uri="{FF2B5EF4-FFF2-40B4-BE49-F238E27FC236}">
                <a16:creationId xmlns:a16="http://schemas.microsoft.com/office/drawing/2014/main" id="{CA554241-F051-0C43-803A-B9C111AB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P-type</a:t>
            </a:r>
            <a:r>
              <a:rPr lang="ko-KR" altLang="en-US" dirty="0"/>
              <a:t> </a:t>
            </a:r>
            <a:r>
              <a:rPr lang="en-US" altLang="ko-KR" dirty="0"/>
              <a:t>semiconductor</a:t>
            </a:r>
            <a:r>
              <a:rPr lang="ko-KR" altLang="en-US" dirty="0"/>
              <a:t>와 </a:t>
            </a:r>
            <a:r>
              <a:rPr lang="en-US" altLang="ko-KR" dirty="0"/>
              <a:t>N-type semiconductor</a:t>
            </a:r>
            <a:r>
              <a:rPr lang="ko-KR" altLang="en-US" dirty="0"/>
              <a:t>를 붙이면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42A67-4CCE-31BE-943E-306B0A6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19</a:t>
            </a:fld>
            <a:endParaRPr 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C9D2BD-971B-68FC-0A0C-B05508CA8286}"/>
              </a:ext>
            </a:extLst>
          </p:cNvPr>
          <p:cNvSpPr/>
          <p:nvPr/>
        </p:nvSpPr>
        <p:spPr>
          <a:xfrm>
            <a:off x="1612818" y="203817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8E5759-FF79-2504-B931-3DF9BA189233}"/>
              </a:ext>
            </a:extLst>
          </p:cNvPr>
          <p:cNvSpPr/>
          <p:nvPr/>
        </p:nvSpPr>
        <p:spPr>
          <a:xfrm>
            <a:off x="1612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6AA807-29EF-4A8B-8E43-A81AD33352F4}"/>
              </a:ext>
            </a:extLst>
          </p:cNvPr>
          <p:cNvSpPr/>
          <p:nvPr/>
        </p:nvSpPr>
        <p:spPr>
          <a:xfrm>
            <a:off x="1900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7DBFFE-4E2B-C2D3-60BB-79325B5AA7C0}"/>
              </a:ext>
            </a:extLst>
          </p:cNvPr>
          <p:cNvSpPr/>
          <p:nvPr/>
        </p:nvSpPr>
        <p:spPr>
          <a:xfrm>
            <a:off x="1612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1F8B00-4D23-6F73-D200-87DDE1E446A3}"/>
              </a:ext>
            </a:extLst>
          </p:cNvPr>
          <p:cNvSpPr/>
          <p:nvPr/>
        </p:nvSpPr>
        <p:spPr>
          <a:xfrm>
            <a:off x="1900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E98686-C7FE-8BE3-83EE-83BDB3DE0E18}"/>
              </a:ext>
            </a:extLst>
          </p:cNvPr>
          <p:cNvSpPr/>
          <p:nvPr/>
        </p:nvSpPr>
        <p:spPr>
          <a:xfrm>
            <a:off x="1406231" y="2326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8A424D-D46A-41D5-92A7-967226C1D096}"/>
              </a:ext>
            </a:extLst>
          </p:cNvPr>
          <p:cNvSpPr/>
          <p:nvPr/>
        </p:nvSpPr>
        <p:spPr>
          <a:xfrm>
            <a:off x="1406231" y="2038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02D7FC-BD26-45A8-7820-A4072700B097}"/>
              </a:ext>
            </a:extLst>
          </p:cNvPr>
          <p:cNvSpPr/>
          <p:nvPr/>
        </p:nvSpPr>
        <p:spPr>
          <a:xfrm>
            <a:off x="2107405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C99042-8A49-CCA7-53E9-482BBDC77996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1A0A1A-F7CE-C0AA-5EC5-A4C24CAC777B}"/>
              </a:ext>
            </a:extLst>
          </p:cNvPr>
          <p:cNvSpPr/>
          <p:nvPr/>
        </p:nvSpPr>
        <p:spPr>
          <a:xfrm>
            <a:off x="1612818" y="276494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F428BAD-E42E-F2B8-CB7B-F554FC7572F9}"/>
              </a:ext>
            </a:extLst>
          </p:cNvPr>
          <p:cNvSpPr/>
          <p:nvPr/>
        </p:nvSpPr>
        <p:spPr>
          <a:xfrm>
            <a:off x="1612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37060DC-6ECF-EA73-E7AF-7B1AFC8742F0}"/>
              </a:ext>
            </a:extLst>
          </p:cNvPr>
          <p:cNvSpPr/>
          <p:nvPr/>
        </p:nvSpPr>
        <p:spPr>
          <a:xfrm>
            <a:off x="1900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82E166-9DDC-D515-4E4D-9B355B7E9CB7}"/>
              </a:ext>
            </a:extLst>
          </p:cNvPr>
          <p:cNvSpPr/>
          <p:nvPr/>
        </p:nvSpPr>
        <p:spPr>
          <a:xfrm>
            <a:off x="1406231" y="3052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F40E9-D656-919A-AD9A-6DBE621B7357}"/>
              </a:ext>
            </a:extLst>
          </p:cNvPr>
          <p:cNvSpPr/>
          <p:nvPr/>
        </p:nvSpPr>
        <p:spPr>
          <a:xfrm>
            <a:off x="1406231" y="2764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1BBC88A-C882-96CA-A031-6FC53A57F2C0}"/>
              </a:ext>
            </a:extLst>
          </p:cNvPr>
          <p:cNvSpPr/>
          <p:nvPr/>
        </p:nvSpPr>
        <p:spPr>
          <a:xfrm>
            <a:off x="2107405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342F4D-1D51-45D0-1326-9245DBAEABFE}"/>
              </a:ext>
            </a:extLst>
          </p:cNvPr>
          <p:cNvSpPr/>
          <p:nvPr/>
        </p:nvSpPr>
        <p:spPr>
          <a:xfrm>
            <a:off x="2107405" y="2764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F729F8D-5535-1213-7761-BCB5E29D2751}"/>
              </a:ext>
            </a:extLst>
          </p:cNvPr>
          <p:cNvSpPr/>
          <p:nvPr/>
        </p:nvSpPr>
        <p:spPr>
          <a:xfrm>
            <a:off x="1612818" y="349172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A1EC04-D334-4DC2-DAE1-14B40E481D59}"/>
              </a:ext>
            </a:extLst>
          </p:cNvPr>
          <p:cNvSpPr/>
          <p:nvPr/>
        </p:nvSpPr>
        <p:spPr>
          <a:xfrm>
            <a:off x="1612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072D21-4C74-B1BE-EE27-1C7DE7D1F920}"/>
              </a:ext>
            </a:extLst>
          </p:cNvPr>
          <p:cNvSpPr/>
          <p:nvPr/>
        </p:nvSpPr>
        <p:spPr>
          <a:xfrm>
            <a:off x="1900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DE47E8-6BA4-4A46-AF89-4BB3981EFF9F}"/>
              </a:ext>
            </a:extLst>
          </p:cNvPr>
          <p:cNvSpPr/>
          <p:nvPr/>
        </p:nvSpPr>
        <p:spPr>
          <a:xfrm>
            <a:off x="1406231" y="3779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361EF12-1A03-7923-2270-2AFF06F7B7CF}"/>
              </a:ext>
            </a:extLst>
          </p:cNvPr>
          <p:cNvSpPr/>
          <p:nvPr/>
        </p:nvSpPr>
        <p:spPr>
          <a:xfrm>
            <a:off x="1406231" y="3491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5669A9F-F3F5-D7A5-0845-ACA142017D2C}"/>
              </a:ext>
            </a:extLst>
          </p:cNvPr>
          <p:cNvSpPr/>
          <p:nvPr/>
        </p:nvSpPr>
        <p:spPr>
          <a:xfrm>
            <a:off x="2107405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2F2A18E-7118-46E4-D11F-787AFE731DD6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7CEE28C-70E5-AE7E-F252-5E5E77D672AE}"/>
              </a:ext>
            </a:extLst>
          </p:cNvPr>
          <p:cNvSpPr/>
          <p:nvPr/>
        </p:nvSpPr>
        <p:spPr>
          <a:xfrm>
            <a:off x="1612818" y="421849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84CCDB-BBEA-DD04-4039-E1FDD727FF0E}"/>
              </a:ext>
            </a:extLst>
          </p:cNvPr>
          <p:cNvSpPr/>
          <p:nvPr/>
        </p:nvSpPr>
        <p:spPr>
          <a:xfrm>
            <a:off x="1612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585CB42-0D1F-FDCD-288B-F7745F00080C}"/>
              </a:ext>
            </a:extLst>
          </p:cNvPr>
          <p:cNvSpPr/>
          <p:nvPr/>
        </p:nvSpPr>
        <p:spPr>
          <a:xfrm>
            <a:off x="1900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47463B2-71FB-F87F-61ED-CFBA2252974F}"/>
              </a:ext>
            </a:extLst>
          </p:cNvPr>
          <p:cNvSpPr/>
          <p:nvPr/>
        </p:nvSpPr>
        <p:spPr>
          <a:xfrm>
            <a:off x="1406231" y="4506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34EE56-759C-0305-9FF3-EC8C75F43F22}"/>
              </a:ext>
            </a:extLst>
          </p:cNvPr>
          <p:cNvSpPr/>
          <p:nvPr/>
        </p:nvSpPr>
        <p:spPr>
          <a:xfrm>
            <a:off x="1406231" y="4218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99524-BFD6-2A02-7C01-1DAE20668199}"/>
              </a:ext>
            </a:extLst>
          </p:cNvPr>
          <p:cNvSpPr/>
          <p:nvPr/>
        </p:nvSpPr>
        <p:spPr>
          <a:xfrm>
            <a:off x="2107405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09FC723-F209-388A-1062-2B866AD54C87}"/>
              </a:ext>
            </a:extLst>
          </p:cNvPr>
          <p:cNvSpPr/>
          <p:nvPr/>
        </p:nvSpPr>
        <p:spPr>
          <a:xfrm>
            <a:off x="2107405" y="4218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6C4F20C-7667-9AC3-B31E-84C950EA1A74}"/>
              </a:ext>
            </a:extLst>
          </p:cNvPr>
          <p:cNvSpPr/>
          <p:nvPr/>
        </p:nvSpPr>
        <p:spPr>
          <a:xfrm>
            <a:off x="1612818" y="494527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EAB4C2A-6E1F-5853-E11E-B187BF69C14E}"/>
              </a:ext>
            </a:extLst>
          </p:cNvPr>
          <p:cNvSpPr/>
          <p:nvPr/>
        </p:nvSpPr>
        <p:spPr>
          <a:xfrm>
            <a:off x="1612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0EB525F-993A-E02F-D13D-B291BE8011D9}"/>
              </a:ext>
            </a:extLst>
          </p:cNvPr>
          <p:cNvSpPr/>
          <p:nvPr/>
        </p:nvSpPr>
        <p:spPr>
          <a:xfrm>
            <a:off x="1900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EA1A81-12DB-4EF4-BB16-D88FF8C9989B}"/>
              </a:ext>
            </a:extLst>
          </p:cNvPr>
          <p:cNvSpPr/>
          <p:nvPr/>
        </p:nvSpPr>
        <p:spPr>
          <a:xfrm>
            <a:off x="1406231" y="5233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05B328-9F51-2B79-25A3-8405F0F620BB}"/>
              </a:ext>
            </a:extLst>
          </p:cNvPr>
          <p:cNvSpPr/>
          <p:nvPr/>
        </p:nvSpPr>
        <p:spPr>
          <a:xfrm>
            <a:off x="1406231" y="4945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D72250-E9AD-D47F-AC2E-B488B82BC64F}"/>
              </a:ext>
            </a:extLst>
          </p:cNvPr>
          <p:cNvSpPr/>
          <p:nvPr/>
        </p:nvSpPr>
        <p:spPr>
          <a:xfrm>
            <a:off x="2107405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688BCF4-A28A-C72F-3724-C51C0DC110E9}"/>
              </a:ext>
            </a:extLst>
          </p:cNvPr>
          <p:cNvSpPr/>
          <p:nvPr/>
        </p:nvSpPr>
        <p:spPr>
          <a:xfrm>
            <a:off x="2107405" y="4945084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D56DF21-1FF4-A7DA-DC67-4F612CEE1ECF}"/>
              </a:ext>
            </a:extLst>
          </p:cNvPr>
          <p:cNvSpPr/>
          <p:nvPr/>
        </p:nvSpPr>
        <p:spPr>
          <a:xfrm>
            <a:off x="1612818" y="567205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CE986B-A198-1294-FA7A-1F59FD795E42}"/>
              </a:ext>
            </a:extLst>
          </p:cNvPr>
          <p:cNvSpPr/>
          <p:nvPr/>
        </p:nvSpPr>
        <p:spPr>
          <a:xfrm>
            <a:off x="1612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20B52DF-AA82-5DF2-E1E8-40D6658ED37C}"/>
              </a:ext>
            </a:extLst>
          </p:cNvPr>
          <p:cNvSpPr/>
          <p:nvPr/>
        </p:nvSpPr>
        <p:spPr>
          <a:xfrm>
            <a:off x="1900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BBFC308-691C-CE0C-9389-A77B98EBB7DF}"/>
              </a:ext>
            </a:extLst>
          </p:cNvPr>
          <p:cNvSpPr/>
          <p:nvPr/>
        </p:nvSpPr>
        <p:spPr>
          <a:xfrm>
            <a:off x="1406231" y="5960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C99DB6-7CC0-8759-F237-16A00E38A662}"/>
              </a:ext>
            </a:extLst>
          </p:cNvPr>
          <p:cNvSpPr/>
          <p:nvPr/>
        </p:nvSpPr>
        <p:spPr>
          <a:xfrm>
            <a:off x="1406231" y="5672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1DD6DA5-88A1-D668-8B88-D26DEF243F6C}"/>
              </a:ext>
            </a:extLst>
          </p:cNvPr>
          <p:cNvSpPr/>
          <p:nvPr/>
        </p:nvSpPr>
        <p:spPr>
          <a:xfrm>
            <a:off x="2107405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87F9DBA-DFAF-1C85-7D44-487F28A167AA}"/>
              </a:ext>
            </a:extLst>
          </p:cNvPr>
          <p:cNvSpPr/>
          <p:nvPr/>
        </p:nvSpPr>
        <p:spPr>
          <a:xfrm>
            <a:off x="2107405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6A0AA3-C114-46E4-3C28-ADF3C2A4D0D8}"/>
              </a:ext>
            </a:extLst>
          </p:cNvPr>
          <p:cNvSpPr/>
          <p:nvPr/>
        </p:nvSpPr>
        <p:spPr>
          <a:xfrm>
            <a:off x="2313992" y="203817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2299C8-2449-D7AB-FBF6-30AB588B818C}"/>
              </a:ext>
            </a:extLst>
          </p:cNvPr>
          <p:cNvSpPr/>
          <p:nvPr/>
        </p:nvSpPr>
        <p:spPr>
          <a:xfrm>
            <a:off x="2313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B9E552B-62AB-1BF9-C844-A98CF147C242}"/>
              </a:ext>
            </a:extLst>
          </p:cNvPr>
          <p:cNvSpPr/>
          <p:nvPr/>
        </p:nvSpPr>
        <p:spPr>
          <a:xfrm>
            <a:off x="2601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3AD4C9-9450-FA9E-8157-7077431E6DD2}"/>
              </a:ext>
            </a:extLst>
          </p:cNvPr>
          <p:cNvSpPr/>
          <p:nvPr/>
        </p:nvSpPr>
        <p:spPr>
          <a:xfrm>
            <a:off x="2313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8B9239-07BD-BBA2-32DC-1642E5368B19}"/>
              </a:ext>
            </a:extLst>
          </p:cNvPr>
          <p:cNvSpPr/>
          <p:nvPr/>
        </p:nvSpPr>
        <p:spPr>
          <a:xfrm>
            <a:off x="2601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4B6C5CA-3C2A-40F2-AABD-F11374D273A3}"/>
              </a:ext>
            </a:extLst>
          </p:cNvPr>
          <p:cNvSpPr/>
          <p:nvPr/>
        </p:nvSpPr>
        <p:spPr>
          <a:xfrm>
            <a:off x="2808579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205A03-4538-370B-A4EA-35DAD1A5D576}"/>
              </a:ext>
            </a:extLst>
          </p:cNvPr>
          <p:cNvSpPr/>
          <p:nvPr/>
        </p:nvSpPr>
        <p:spPr>
          <a:xfrm>
            <a:off x="2808579" y="2037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7792EB-1117-5E1D-C6E2-54F2E426906B}"/>
              </a:ext>
            </a:extLst>
          </p:cNvPr>
          <p:cNvSpPr/>
          <p:nvPr/>
        </p:nvSpPr>
        <p:spPr>
          <a:xfrm>
            <a:off x="2313992" y="276494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3844A1F-5222-B993-A274-AC6CFAC296E6}"/>
              </a:ext>
            </a:extLst>
          </p:cNvPr>
          <p:cNvSpPr/>
          <p:nvPr/>
        </p:nvSpPr>
        <p:spPr>
          <a:xfrm>
            <a:off x="2313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E366DE-CC56-04BC-BC0C-80C5155A4AED}"/>
              </a:ext>
            </a:extLst>
          </p:cNvPr>
          <p:cNvSpPr/>
          <p:nvPr/>
        </p:nvSpPr>
        <p:spPr>
          <a:xfrm>
            <a:off x="2601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5EFCCA5-8F93-CEE3-C0D4-CE85BEDD7138}"/>
              </a:ext>
            </a:extLst>
          </p:cNvPr>
          <p:cNvSpPr/>
          <p:nvPr/>
        </p:nvSpPr>
        <p:spPr>
          <a:xfrm>
            <a:off x="2808579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1F55917-C617-4F44-9BF9-540A1FB81EB4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6B9CF45-CE0A-6F21-5441-8C25E5045F8E}"/>
              </a:ext>
            </a:extLst>
          </p:cNvPr>
          <p:cNvSpPr/>
          <p:nvPr/>
        </p:nvSpPr>
        <p:spPr>
          <a:xfrm>
            <a:off x="2313992" y="349172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D62230-BAB8-6332-9C66-0AF775169AB9}"/>
              </a:ext>
            </a:extLst>
          </p:cNvPr>
          <p:cNvSpPr/>
          <p:nvPr/>
        </p:nvSpPr>
        <p:spPr>
          <a:xfrm>
            <a:off x="2313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1D33042-0D42-8A76-348B-F01B67CBBD79}"/>
              </a:ext>
            </a:extLst>
          </p:cNvPr>
          <p:cNvSpPr/>
          <p:nvPr/>
        </p:nvSpPr>
        <p:spPr>
          <a:xfrm>
            <a:off x="2601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932343F-BB72-1CFC-78A4-19537664BAFC}"/>
              </a:ext>
            </a:extLst>
          </p:cNvPr>
          <p:cNvSpPr/>
          <p:nvPr/>
        </p:nvSpPr>
        <p:spPr>
          <a:xfrm>
            <a:off x="2808579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842E40B-C8F5-BECD-AEFC-864961C72172}"/>
              </a:ext>
            </a:extLst>
          </p:cNvPr>
          <p:cNvSpPr/>
          <p:nvPr/>
        </p:nvSpPr>
        <p:spPr>
          <a:xfrm>
            <a:off x="2808579" y="3491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F6F409A-6A58-DB3F-117A-A29CC494421D}"/>
              </a:ext>
            </a:extLst>
          </p:cNvPr>
          <p:cNvSpPr/>
          <p:nvPr/>
        </p:nvSpPr>
        <p:spPr>
          <a:xfrm>
            <a:off x="2313992" y="421849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324CEDC-65D9-56F2-B557-2662E1226F0A}"/>
              </a:ext>
            </a:extLst>
          </p:cNvPr>
          <p:cNvSpPr/>
          <p:nvPr/>
        </p:nvSpPr>
        <p:spPr>
          <a:xfrm>
            <a:off x="2313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318120D-9ED3-E56C-FAB7-23FEAC0C3716}"/>
              </a:ext>
            </a:extLst>
          </p:cNvPr>
          <p:cNvSpPr/>
          <p:nvPr/>
        </p:nvSpPr>
        <p:spPr>
          <a:xfrm>
            <a:off x="2601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B59504E-32B9-AD35-EE5B-BA8D04B527E1}"/>
              </a:ext>
            </a:extLst>
          </p:cNvPr>
          <p:cNvSpPr/>
          <p:nvPr/>
        </p:nvSpPr>
        <p:spPr>
          <a:xfrm>
            <a:off x="2808579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B72B8F-091B-6AA4-CBD6-459E948FB745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1F0BBD-2DCD-85E5-B311-809FD543BEAC}"/>
              </a:ext>
            </a:extLst>
          </p:cNvPr>
          <p:cNvSpPr/>
          <p:nvPr/>
        </p:nvSpPr>
        <p:spPr>
          <a:xfrm>
            <a:off x="2313992" y="494527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79B0DE-D58C-43B1-3CEF-AFF31E24B5B6}"/>
              </a:ext>
            </a:extLst>
          </p:cNvPr>
          <p:cNvSpPr/>
          <p:nvPr/>
        </p:nvSpPr>
        <p:spPr>
          <a:xfrm>
            <a:off x="2313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A4A538-42F5-8EA0-EF99-4A3C94706445}"/>
              </a:ext>
            </a:extLst>
          </p:cNvPr>
          <p:cNvSpPr/>
          <p:nvPr/>
        </p:nvSpPr>
        <p:spPr>
          <a:xfrm>
            <a:off x="2601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9E969FD-E089-BC12-74E9-A8C6DBB946FE}"/>
              </a:ext>
            </a:extLst>
          </p:cNvPr>
          <p:cNvSpPr/>
          <p:nvPr/>
        </p:nvSpPr>
        <p:spPr>
          <a:xfrm>
            <a:off x="2808579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DFFF367-A28C-4857-C4A6-458B3FD55763}"/>
              </a:ext>
            </a:extLst>
          </p:cNvPr>
          <p:cNvSpPr/>
          <p:nvPr/>
        </p:nvSpPr>
        <p:spPr>
          <a:xfrm>
            <a:off x="2808579" y="4945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333B088-F866-5F85-3EBD-E4C87A62B3D5}"/>
              </a:ext>
            </a:extLst>
          </p:cNvPr>
          <p:cNvSpPr/>
          <p:nvPr/>
        </p:nvSpPr>
        <p:spPr>
          <a:xfrm>
            <a:off x="2313992" y="567205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96ABB74-525A-263B-EDC4-49ED20DDFE03}"/>
              </a:ext>
            </a:extLst>
          </p:cNvPr>
          <p:cNvSpPr/>
          <p:nvPr/>
        </p:nvSpPr>
        <p:spPr>
          <a:xfrm>
            <a:off x="2313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4F7041-447F-5CB9-0AC4-5E66ED7CD3EB}"/>
              </a:ext>
            </a:extLst>
          </p:cNvPr>
          <p:cNvSpPr/>
          <p:nvPr/>
        </p:nvSpPr>
        <p:spPr>
          <a:xfrm>
            <a:off x="2601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55ED2F5-342F-22E9-5E9A-6932660D30C0}"/>
              </a:ext>
            </a:extLst>
          </p:cNvPr>
          <p:cNvSpPr/>
          <p:nvPr/>
        </p:nvSpPr>
        <p:spPr>
          <a:xfrm>
            <a:off x="2808579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7C43C-C989-9A8A-C24B-E8047ED3CB04}"/>
              </a:ext>
            </a:extLst>
          </p:cNvPr>
          <p:cNvSpPr/>
          <p:nvPr/>
        </p:nvSpPr>
        <p:spPr>
          <a:xfrm>
            <a:off x="2808579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A2258FA-68CF-74A4-CF9D-0DED692F8507}"/>
              </a:ext>
            </a:extLst>
          </p:cNvPr>
          <p:cNvSpPr/>
          <p:nvPr/>
        </p:nvSpPr>
        <p:spPr>
          <a:xfrm>
            <a:off x="3007598" y="203798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EDB89A-1F5B-51E9-3B95-059906D02470}"/>
              </a:ext>
            </a:extLst>
          </p:cNvPr>
          <p:cNvSpPr/>
          <p:nvPr/>
        </p:nvSpPr>
        <p:spPr>
          <a:xfrm>
            <a:off x="3007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F1A9D5-6C7B-8EDA-0A9C-2F432052E6EA}"/>
              </a:ext>
            </a:extLst>
          </p:cNvPr>
          <p:cNvSpPr/>
          <p:nvPr/>
        </p:nvSpPr>
        <p:spPr>
          <a:xfrm>
            <a:off x="3295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14B281A-E4E9-B7D3-B9DD-5A4878CE7A91}"/>
              </a:ext>
            </a:extLst>
          </p:cNvPr>
          <p:cNvSpPr/>
          <p:nvPr/>
        </p:nvSpPr>
        <p:spPr>
          <a:xfrm>
            <a:off x="3007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A50823-CAF7-2810-39A7-4762EB1811A1}"/>
              </a:ext>
            </a:extLst>
          </p:cNvPr>
          <p:cNvSpPr/>
          <p:nvPr/>
        </p:nvSpPr>
        <p:spPr>
          <a:xfrm>
            <a:off x="3295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95159E5-8068-5DAA-F1AB-441AE8D6DF3C}"/>
              </a:ext>
            </a:extLst>
          </p:cNvPr>
          <p:cNvSpPr/>
          <p:nvPr/>
        </p:nvSpPr>
        <p:spPr>
          <a:xfrm>
            <a:off x="3502185" y="23257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82EBD62-036A-1F4F-A97B-309230254F27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B3008D8-3319-4427-E1CF-E5CF9A88C6C4}"/>
              </a:ext>
            </a:extLst>
          </p:cNvPr>
          <p:cNvSpPr/>
          <p:nvPr/>
        </p:nvSpPr>
        <p:spPr>
          <a:xfrm>
            <a:off x="3007598" y="276475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1F8E501-CAF3-24AD-0D85-E2C8EA3043F8}"/>
              </a:ext>
            </a:extLst>
          </p:cNvPr>
          <p:cNvSpPr/>
          <p:nvPr/>
        </p:nvSpPr>
        <p:spPr>
          <a:xfrm>
            <a:off x="3007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36C5025-219C-9457-BA54-26E2EA385032}"/>
              </a:ext>
            </a:extLst>
          </p:cNvPr>
          <p:cNvSpPr/>
          <p:nvPr/>
        </p:nvSpPr>
        <p:spPr>
          <a:xfrm>
            <a:off x="3295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D0949CD-6ED5-66BD-263D-2932948662D4}"/>
              </a:ext>
            </a:extLst>
          </p:cNvPr>
          <p:cNvSpPr/>
          <p:nvPr/>
        </p:nvSpPr>
        <p:spPr>
          <a:xfrm>
            <a:off x="3502185" y="3052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84F3C32-9B46-2D91-9B4B-C4C30AA3DE3B}"/>
              </a:ext>
            </a:extLst>
          </p:cNvPr>
          <p:cNvSpPr/>
          <p:nvPr/>
        </p:nvSpPr>
        <p:spPr>
          <a:xfrm>
            <a:off x="3502185" y="2764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36096A4-66FF-31A9-1EC1-5289D4BF76E4}"/>
              </a:ext>
            </a:extLst>
          </p:cNvPr>
          <p:cNvSpPr/>
          <p:nvPr/>
        </p:nvSpPr>
        <p:spPr>
          <a:xfrm>
            <a:off x="3007598" y="349153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13709D7-2473-9FC1-79C2-C9D4EAA89EBB}"/>
              </a:ext>
            </a:extLst>
          </p:cNvPr>
          <p:cNvSpPr/>
          <p:nvPr/>
        </p:nvSpPr>
        <p:spPr>
          <a:xfrm>
            <a:off x="3007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EB91E6E-836C-6918-216F-6F14DF5FADBD}"/>
              </a:ext>
            </a:extLst>
          </p:cNvPr>
          <p:cNvSpPr/>
          <p:nvPr/>
        </p:nvSpPr>
        <p:spPr>
          <a:xfrm>
            <a:off x="3295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A6E9738-5A94-362F-BABD-1BD5DD7D7F19}"/>
              </a:ext>
            </a:extLst>
          </p:cNvPr>
          <p:cNvSpPr/>
          <p:nvPr/>
        </p:nvSpPr>
        <p:spPr>
          <a:xfrm>
            <a:off x="3502185" y="3779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18B7F63-D557-BF5A-3026-FD07B8A14DEF}"/>
              </a:ext>
            </a:extLst>
          </p:cNvPr>
          <p:cNvSpPr/>
          <p:nvPr/>
        </p:nvSpPr>
        <p:spPr>
          <a:xfrm>
            <a:off x="3502185" y="3491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F5872FB-DE31-08CF-D122-3D0A2BEA14EC}"/>
              </a:ext>
            </a:extLst>
          </p:cNvPr>
          <p:cNvSpPr/>
          <p:nvPr/>
        </p:nvSpPr>
        <p:spPr>
          <a:xfrm>
            <a:off x="3007598" y="421830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91F947-4FAE-B297-357A-6A82D220F764}"/>
              </a:ext>
            </a:extLst>
          </p:cNvPr>
          <p:cNvSpPr/>
          <p:nvPr/>
        </p:nvSpPr>
        <p:spPr>
          <a:xfrm>
            <a:off x="3007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8EC098-9D86-7B4F-825A-501FCDBDFC0C}"/>
              </a:ext>
            </a:extLst>
          </p:cNvPr>
          <p:cNvSpPr/>
          <p:nvPr/>
        </p:nvSpPr>
        <p:spPr>
          <a:xfrm>
            <a:off x="3295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8CABA0C-5920-51E3-84ED-CDD133A219D3}"/>
              </a:ext>
            </a:extLst>
          </p:cNvPr>
          <p:cNvSpPr/>
          <p:nvPr/>
        </p:nvSpPr>
        <p:spPr>
          <a:xfrm>
            <a:off x="3502185" y="4506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A27FF1F-48DA-906E-4BE5-19679D03B5FF}"/>
              </a:ext>
            </a:extLst>
          </p:cNvPr>
          <p:cNvSpPr/>
          <p:nvPr/>
        </p:nvSpPr>
        <p:spPr>
          <a:xfrm>
            <a:off x="3502185" y="4218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A994DB8-0022-BDFF-5EE2-2D3BA777B32B}"/>
              </a:ext>
            </a:extLst>
          </p:cNvPr>
          <p:cNvSpPr/>
          <p:nvPr/>
        </p:nvSpPr>
        <p:spPr>
          <a:xfrm>
            <a:off x="3007598" y="494508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328E2B9-1DF2-6EF1-42F6-CA255C48020C}"/>
              </a:ext>
            </a:extLst>
          </p:cNvPr>
          <p:cNvSpPr/>
          <p:nvPr/>
        </p:nvSpPr>
        <p:spPr>
          <a:xfrm>
            <a:off x="3007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A0AF8E4-DA66-44EA-7D59-38E98DF4118A}"/>
              </a:ext>
            </a:extLst>
          </p:cNvPr>
          <p:cNvSpPr/>
          <p:nvPr/>
        </p:nvSpPr>
        <p:spPr>
          <a:xfrm>
            <a:off x="3295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76EE389-B2CC-DC89-7486-D4A0DF1AFB20}"/>
              </a:ext>
            </a:extLst>
          </p:cNvPr>
          <p:cNvSpPr/>
          <p:nvPr/>
        </p:nvSpPr>
        <p:spPr>
          <a:xfrm>
            <a:off x="3502185" y="52328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DF042D1E-7B71-5BDD-E56B-DC89CE0767A7}"/>
              </a:ext>
            </a:extLst>
          </p:cNvPr>
          <p:cNvSpPr/>
          <p:nvPr/>
        </p:nvSpPr>
        <p:spPr>
          <a:xfrm>
            <a:off x="3502185" y="494489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91A550B-4F24-7168-D4DC-69D6641B007E}"/>
              </a:ext>
            </a:extLst>
          </p:cNvPr>
          <p:cNvSpPr/>
          <p:nvPr/>
        </p:nvSpPr>
        <p:spPr>
          <a:xfrm>
            <a:off x="3007598" y="567186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8CEA8A7-1BCB-688B-11A9-853F42D82219}"/>
              </a:ext>
            </a:extLst>
          </p:cNvPr>
          <p:cNvSpPr/>
          <p:nvPr/>
        </p:nvSpPr>
        <p:spPr>
          <a:xfrm>
            <a:off x="3007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7EB318AC-AE0F-C82A-75DB-576509A1643A}"/>
              </a:ext>
            </a:extLst>
          </p:cNvPr>
          <p:cNvSpPr/>
          <p:nvPr/>
        </p:nvSpPr>
        <p:spPr>
          <a:xfrm>
            <a:off x="3295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6C2043-4CCF-38AA-0DB9-8B9514842E28}"/>
              </a:ext>
            </a:extLst>
          </p:cNvPr>
          <p:cNvSpPr/>
          <p:nvPr/>
        </p:nvSpPr>
        <p:spPr>
          <a:xfrm>
            <a:off x="3502185" y="595966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A2E9142-E041-0145-2653-8EFBCDDAE7B1}"/>
              </a:ext>
            </a:extLst>
          </p:cNvPr>
          <p:cNvSpPr/>
          <p:nvPr/>
        </p:nvSpPr>
        <p:spPr>
          <a:xfrm>
            <a:off x="3502185" y="567166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3BCFCC28-70D7-732C-21D6-9AC9CB87840A}"/>
              </a:ext>
            </a:extLst>
          </p:cNvPr>
          <p:cNvSpPr/>
          <p:nvPr/>
        </p:nvSpPr>
        <p:spPr>
          <a:xfrm>
            <a:off x="3737862" y="203778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9BDCF-9B0C-CD52-EF10-B4C5EC8346D6}"/>
              </a:ext>
            </a:extLst>
          </p:cNvPr>
          <p:cNvSpPr/>
          <p:nvPr/>
        </p:nvSpPr>
        <p:spPr>
          <a:xfrm>
            <a:off x="3737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48068D0-CB11-F292-FCA3-B20A38649617}"/>
              </a:ext>
            </a:extLst>
          </p:cNvPr>
          <p:cNvSpPr/>
          <p:nvPr/>
        </p:nvSpPr>
        <p:spPr>
          <a:xfrm>
            <a:off x="4025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F9D1715-6CB7-403A-FC4F-4F5386C9126C}"/>
              </a:ext>
            </a:extLst>
          </p:cNvPr>
          <p:cNvSpPr/>
          <p:nvPr/>
        </p:nvSpPr>
        <p:spPr>
          <a:xfrm>
            <a:off x="3737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0DF0DA9-7C0A-7A94-006A-FCD84BDFDFE1}"/>
              </a:ext>
            </a:extLst>
          </p:cNvPr>
          <p:cNvSpPr/>
          <p:nvPr/>
        </p:nvSpPr>
        <p:spPr>
          <a:xfrm>
            <a:off x="4025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D21D053-D8F1-6B4B-85B2-263B6300CCA8}"/>
              </a:ext>
            </a:extLst>
          </p:cNvPr>
          <p:cNvSpPr/>
          <p:nvPr/>
        </p:nvSpPr>
        <p:spPr>
          <a:xfrm>
            <a:off x="4232449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367895D-44DC-EF23-E7E1-188BC3018E7E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A8681FC-AB72-4624-099F-1EEFF4EAAB52}"/>
              </a:ext>
            </a:extLst>
          </p:cNvPr>
          <p:cNvSpPr/>
          <p:nvPr/>
        </p:nvSpPr>
        <p:spPr>
          <a:xfrm>
            <a:off x="3737862" y="276456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4992EF6-7094-D45A-CE86-2ACC05D66B0D}"/>
              </a:ext>
            </a:extLst>
          </p:cNvPr>
          <p:cNvSpPr/>
          <p:nvPr/>
        </p:nvSpPr>
        <p:spPr>
          <a:xfrm>
            <a:off x="3737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1AAEC53-30F4-C375-1B37-8A8472FD490D}"/>
              </a:ext>
            </a:extLst>
          </p:cNvPr>
          <p:cNvSpPr/>
          <p:nvPr/>
        </p:nvSpPr>
        <p:spPr>
          <a:xfrm>
            <a:off x="4025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97F5F63-B05D-F13F-E085-E9F20B7F7D6D}"/>
              </a:ext>
            </a:extLst>
          </p:cNvPr>
          <p:cNvSpPr/>
          <p:nvPr/>
        </p:nvSpPr>
        <p:spPr>
          <a:xfrm>
            <a:off x="4232449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534C45A-A04F-791A-C74D-555CF36D4AEE}"/>
              </a:ext>
            </a:extLst>
          </p:cNvPr>
          <p:cNvSpPr/>
          <p:nvPr/>
        </p:nvSpPr>
        <p:spPr>
          <a:xfrm>
            <a:off x="4232449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A8B90D0-405A-5501-5241-5BFE05CBB095}"/>
              </a:ext>
            </a:extLst>
          </p:cNvPr>
          <p:cNvSpPr/>
          <p:nvPr/>
        </p:nvSpPr>
        <p:spPr>
          <a:xfrm>
            <a:off x="3737862" y="349134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6041FED-352C-3672-5DEC-D9C26989FD87}"/>
              </a:ext>
            </a:extLst>
          </p:cNvPr>
          <p:cNvSpPr/>
          <p:nvPr/>
        </p:nvSpPr>
        <p:spPr>
          <a:xfrm>
            <a:off x="3737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9CD3170-3A5B-3CCD-6D40-5A12B74C4D1D}"/>
              </a:ext>
            </a:extLst>
          </p:cNvPr>
          <p:cNvSpPr/>
          <p:nvPr/>
        </p:nvSpPr>
        <p:spPr>
          <a:xfrm>
            <a:off x="4025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82B17E0-0AAE-D60E-D120-246AAFD20629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3CD7478-4B17-FF7F-D45A-379B604603E1}"/>
              </a:ext>
            </a:extLst>
          </p:cNvPr>
          <p:cNvSpPr/>
          <p:nvPr/>
        </p:nvSpPr>
        <p:spPr>
          <a:xfrm>
            <a:off x="4232449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71AF254-1EDC-A925-6A25-7FB6E6C84079}"/>
              </a:ext>
            </a:extLst>
          </p:cNvPr>
          <p:cNvSpPr/>
          <p:nvPr/>
        </p:nvSpPr>
        <p:spPr>
          <a:xfrm>
            <a:off x="3737862" y="421811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BE5148-D387-5201-1FBB-C596D79F0FAE}"/>
              </a:ext>
            </a:extLst>
          </p:cNvPr>
          <p:cNvSpPr/>
          <p:nvPr/>
        </p:nvSpPr>
        <p:spPr>
          <a:xfrm>
            <a:off x="3737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A0410F-8D68-769A-2236-D05147A1607F}"/>
              </a:ext>
            </a:extLst>
          </p:cNvPr>
          <p:cNvSpPr/>
          <p:nvPr/>
        </p:nvSpPr>
        <p:spPr>
          <a:xfrm>
            <a:off x="4025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963AEE6-D565-B5ED-E2D3-4C8FA5AF2F77}"/>
              </a:ext>
            </a:extLst>
          </p:cNvPr>
          <p:cNvSpPr/>
          <p:nvPr/>
        </p:nvSpPr>
        <p:spPr>
          <a:xfrm>
            <a:off x="4232449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532F35F-716A-7CCE-17EE-9D57915102DA}"/>
              </a:ext>
            </a:extLst>
          </p:cNvPr>
          <p:cNvSpPr/>
          <p:nvPr/>
        </p:nvSpPr>
        <p:spPr>
          <a:xfrm>
            <a:off x="4232449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21FCB78-EE60-CD71-C838-82674A28D721}"/>
              </a:ext>
            </a:extLst>
          </p:cNvPr>
          <p:cNvSpPr/>
          <p:nvPr/>
        </p:nvSpPr>
        <p:spPr>
          <a:xfrm>
            <a:off x="3737862" y="494489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26D9C36-DBF1-6306-833D-30EFF34B6604}"/>
              </a:ext>
            </a:extLst>
          </p:cNvPr>
          <p:cNvSpPr/>
          <p:nvPr/>
        </p:nvSpPr>
        <p:spPr>
          <a:xfrm>
            <a:off x="3737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2CEA05D-7BDF-06EF-AA9F-41E017534554}"/>
              </a:ext>
            </a:extLst>
          </p:cNvPr>
          <p:cNvSpPr/>
          <p:nvPr/>
        </p:nvSpPr>
        <p:spPr>
          <a:xfrm>
            <a:off x="4025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56D7D12-F1CE-3519-7CE2-16E4CCD2ACA3}"/>
              </a:ext>
            </a:extLst>
          </p:cNvPr>
          <p:cNvSpPr/>
          <p:nvPr/>
        </p:nvSpPr>
        <p:spPr>
          <a:xfrm>
            <a:off x="4232449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3B436089-CD1B-64FF-F382-561A71137708}"/>
              </a:ext>
            </a:extLst>
          </p:cNvPr>
          <p:cNvSpPr/>
          <p:nvPr/>
        </p:nvSpPr>
        <p:spPr>
          <a:xfrm>
            <a:off x="4232449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991D852-2DF9-D72C-19E4-B93601327B8F}"/>
              </a:ext>
            </a:extLst>
          </p:cNvPr>
          <p:cNvSpPr/>
          <p:nvPr/>
        </p:nvSpPr>
        <p:spPr>
          <a:xfrm>
            <a:off x="3737862" y="567166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65F6E82-74C0-246F-1618-77758BE200E4}"/>
              </a:ext>
            </a:extLst>
          </p:cNvPr>
          <p:cNvSpPr/>
          <p:nvPr/>
        </p:nvSpPr>
        <p:spPr>
          <a:xfrm>
            <a:off x="3737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06EE5B3-F415-4243-2892-5F66FB66FA5D}"/>
              </a:ext>
            </a:extLst>
          </p:cNvPr>
          <p:cNvSpPr/>
          <p:nvPr/>
        </p:nvSpPr>
        <p:spPr>
          <a:xfrm>
            <a:off x="4025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869D368-3718-D2B7-A51A-8B286433D271}"/>
              </a:ext>
            </a:extLst>
          </p:cNvPr>
          <p:cNvSpPr/>
          <p:nvPr/>
        </p:nvSpPr>
        <p:spPr>
          <a:xfrm>
            <a:off x="4232449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607A4EA-DCA4-95DC-251E-BE81FBA3DE2E}"/>
              </a:ext>
            </a:extLst>
          </p:cNvPr>
          <p:cNvSpPr/>
          <p:nvPr/>
        </p:nvSpPr>
        <p:spPr>
          <a:xfrm>
            <a:off x="4232449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EDAC927-2962-110E-2BE5-3AF3E73090B0}"/>
              </a:ext>
            </a:extLst>
          </p:cNvPr>
          <p:cNvSpPr/>
          <p:nvPr/>
        </p:nvSpPr>
        <p:spPr>
          <a:xfrm>
            <a:off x="4439036" y="203778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ED04E2F5-CFE9-3165-85EE-10F96059B718}"/>
              </a:ext>
            </a:extLst>
          </p:cNvPr>
          <p:cNvSpPr/>
          <p:nvPr/>
        </p:nvSpPr>
        <p:spPr>
          <a:xfrm>
            <a:off x="4439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10D28C5-EAD2-FE39-89AB-9337FB287691}"/>
              </a:ext>
            </a:extLst>
          </p:cNvPr>
          <p:cNvSpPr/>
          <p:nvPr/>
        </p:nvSpPr>
        <p:spPr>
          <a:xfrm>
            <a:off x="4727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D124E846-1C4B-6D61-EAE6-D1BA5043BD1D}"/>
              </a:ext>
            </a:extLst>
          </p:cNvPr>
          <p:cNvSpPr/>
          <p:nvPr/>
        </p:nvSpPr>
        <p:spPr>
          <a:xfrm>
            <a:off x="4439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05E3B00-BB95-56BC-945B-AEDB2F365C4E}"/>
              </a:ext>
            </a:extLst>
          </p:cNvPr>
          <p:cNvSpPr/>
          <p:nvPr/>
        </p:nvSpPr>
        <p:spPr>
          <a:xfrm>
            <a:off x="4727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DDE4A-1D92-FFBD-4B4C-DD08EA4DFC7B}"/>
              </a:ext>
            </a:extLst>
          </p:cNvPr>
          <p:cNvSpPr/>
          <p:nvPr/>
        </p:nvSpPr>
        <p:spPr>
          <a:xfrm>
            <a:off x="4933623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7F69E5A-A23D-2EDB-586E-D17239BEBFF6}"/>
              </a:ext>
            </a:extLst>
          </p:cNvPr>
          <p:cNvSpPr/>
          <p:nvPr/>
        </p:nvSpPr>
        <p:spPr>
          <a:xfrm>
            <a:off x="4933623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62A84D3-A3A4-47E5-6F57-31D4BEBD4A65}"/>
              </a:ext>
            </a:extLst>
          </p:cNvPr>
          <p:cNvSpPr/>
          <p:nvPr/>
        </p:nvSpPr>
        <p:spPr>
          <a:xfrm>
            <a:off x="4439036" y="276456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111CB3F-A2F3-28F9-4B7B-018A7E991020}"/>
              </a:ext>
            </a:extLst>
          </p:cNvPr>
          <p:cNvSpPr/>
          <p:nvPr/>
        </p:nvSpPr>
        <p:spPr>
          <a:xfrm>
            <a:off x="4439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B792AAC-3836-71F3-DD03-3B1D43B1C17F}"/>
              </a:ext>
            </a:extLst>
          </p:cNvPr>
          <p:cNvSpPr/>
          <p:nvPr/>
        </p:nvSpPr>
        <p:spPr>
          <a:xfrm>
            <a:off x="4727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1869D73-C2EE-6CE8-088F-FAD3296D9456}"/>
              </a:ext>
            </a:extLst>
          </p:cNvPr>
          <p:cNvSpPr/>
          <p:nvPr/>
        </p:nvSpPr>
        <p:spPr>
          <a:xfrm>
            <a:off x="4933623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F8F9ACD-643E-0E00-D0A0-28973483F70A}"/>
              </a:ext>
            </a:extLst>
          </p:cNvPr>
          <p:cNvSpPr/>
          <p:nvPr/>
        </p:nvSpPr>
        <p:spPr>
          <a:xfrm>
            <a:off x="4933623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D3066769-41B5-2537-DA6A-1C63A1DDE8B0}"/>
              </a:ext>
            </a:extLst>
          </p:cNvPr>
          <p:cNvSpPr/>
          <p:nvPr/>
        </p:nvSpPr>
        <p:spPr>
          <a:xfrm>
            <a:off x="4439036" y="349134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ADDBA64-4DBB-EBE1-EC60-9F5F4FEA3063}"/>
              </a:ext>
            </a:extLst>
          </p:cNvPr>
          <p:cNvSpPr/>
          <p:nvPr/>
        </p:nvSpPr>
        <p:spPr>
          <a:xfrm>
            <a:off x="4439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B5534B1-CD2A-473E-E791-5DEADDD9BB32}"/>
              </a:ext>
            </a:extLst>
          </p:cNvPr>
          <p:cNvSpPr/>
          <p:nvPr/>
        </p:nvSpPr>
        <p:spPr>
          <a:xfrm>
            <a:off x="4727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7D2A98D6-B609-A575-43B6-0E9EAAE498E1}"/>
              </a:ext>
            </a:extLst>
          </p:cNvPr>
          <p:cNvSpPr/>
          <p:nvPr/>
        </p:nvSpPr>
        <p:spPr>
          <a:xfrm>
            <a:off x="4933623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61FE3C-5E28-A979-E291-50E4AD35979A}"/>
              </a:ext>
            </a:extLst>
          </p:cNvPr>
          <p:cNvSpPr/>
          <p:nvPr/>
        </p:nvSpPr>
        <p:spPr>
          <a:xfrm>
            <a:off x="4933623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7AE212D-493A-AF2A-56B9-D0C6CFAE22F3}"/>
              </a:ext>
            </a:extLst>
          </p:cNvPr>
          <p:cNvSpPr/>
          <p:nvPr/>
        </p:nvSpPr>
        <p:spPr>
          <a:xfrm>
            <a:off x="4439036" y="421811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4FF90C2-5BD5-050C-9E68-E0CA97120E7E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40908A9-4D11-0CEC-F267-E6C23425306C}"/>
              </a:ext>
            </a:extLst>
          </p:cNvPr>
          <p:cNvSpPr/>
          <p:nvPr/>
        </p:nvSpPr>
        <p:spPr>
          <a:xfrm>
            <a:off x="4727036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E68430A-F9E6-0C04-98DB-8A6D2763818B}"/>
              </a:ext>
            </a:extLst>
          </p:cNvPr>
          <p:cNvSpPr/>
          <p:nvPr/>
        </p:nvSpPr>
        <p:spPr>
          <a:xfrm>
            <a:off x="4933623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915579C-A03A-9B23-57FA-2DC81B4D4059}"/>
              </a:ext>
            </a:extLst>
          </p:cNvPr>
          <p:cNvSpPr/>
          <p:nvPr/>
        </p:nvSpPr>
        <p:spPr>
          <a:xfrm>
            <a:off x="4933623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A5A87F7F-6565-0B6D-0311-D75064D78442}"/>
              </a:ext>
            </a:extLst>
          </p:cNvPr>
          <p:cNvSpPr/>
          <p:nvPr/>
        </p:nvSpPr>
        <p:spPr>
          <a:xfrm>
            <a:off x="4439036" y="494489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030BE43-E81C-C4B7-8F8B-41B37835AC2E}"/>
              </a:ext>
            </a:extLst>
          </p:cNvPr>
          <p:cNvSpPr/>
          <p:nvPr/>
        </p:nvSpPr>
        <p:spPr>
          <a:xfrm>
            <a:off x="4439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18165D1-2673-CF86-FDAF-2513558C8B4D}"/>
              </a:ext>
            </a:extLst>
          </p:cNvPr>
          <p:cNvSpPr/>
          <p:nvPr/>
        </p:nvSpPr>
        <p:spPr>
          <a:xfrm>
            <a:off x="4727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E5A7C56-0714-AC30-4B21-345AD0D1E0DB}"/>
              </a:ext>
            </a:extLst>
          </p:cNvPr>
          <p:cNvSpPr/>
          <p:nvPr/>
        </p:nvSpPr>
        <p:spPr>
          <a:xfrm>
            <a:off x="4933623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60C9E9F-04BB-9FA6-6B15-7A8BD1F831C1}"/>
              </a:ext>
            </a:extLst>
          </p:cNvPr>
          <p:cNvSpPr/>
          <p:nvPr/>
        </p:nvSpPr>
        <p:spPr>
          <a:xfrm>
            <a:off x="4933623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7693E33-AC24-0C7F-681A-87E7F7A71682}"/>
              </a:ext>
            </a:extLst>
          </p:cNvPr>
          <p:cNvSpPr/>
          <p:nvPr/>
        </p:nvSpPr>
        <p:spPr>
          <a:xfrm>
            <a:off x="4439036" y="567166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1BD344C2-C745-3187-BC2C-949A1B33CDF6}"/>
              </a:ext>
            </a:extLst>
          </p:cNvPr>
          <p:cNvSpPr/>
          <p:nvPr/>
        </p:nvSpPr>
        <p:spPr>
          <a:xfrm>
            <a:off x="4439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DAE85DC-0086-838F-EAFE-A4AA157C1E00}"/>
              </a:ext>
            </a:extLst>
          </p:cNvPr>
          <p:cNvSpPr/>
          <p:nvPr/>
        </p:nvSpPr>
        <p:spPr>
          <a:xfrm>
            <a:off x="4727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0F3909C-EFE4-461C-1C14-01067D6D4E77}"/>
              </a:ext>
            </a:extLst>
          </p:cNvPr>
          <p:cNvSpPr/>
          <p:nvPr/>
        </p:nvSpPr>
        <p:spPr>
          <a:xfrm>
            <a:off x="4933623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9BA56CF0-C419-EEBD-8D98-5010120C94EE}"/>
              </a:ext>
            </a:extLst>
          </p:cNvPr>
          <p:cNvSpPr/>
          <p:nvPr/>
        </p:nvSpPr>
        <p:spPr>
          <a:xfrm>
            <a:off x="4933623" y="567147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E1F9D5FF-2B47-7A5B-AFDF-D2DD5467C6D2}"/>
              </a:ext>
            </a:extLst>
          </p:cNvPr>
          <p:cNvSpPr/>
          <p:nvPr/>
        </p:nvSpPr>
        <p:spPr>
          <a:xfrm>
            <a:off x="5132642" y="203759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5827614-825D-0C11-BB92-06A737D9A614}"/>
              </a:ext>
            </a:extLst>
          </p:cNvPr>
          <p:cNvSpPr/>
          <p:nvPr/>
        </p:nvSpPr>
        <p:spPr>
          <a:xfrm>
            <a:off x="5132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DA6801E-C937-E344-FB82-2801831B4023}"/>
              </a:ext>
            </a:extLst>
          </p:cNvPr>
          <p:cNvSpPr/>
          <p:nvPr/>
        </p:nvSpPr>
        <p:spPr>
          <a:xfrm>
            <a:off x="5420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9991E53-28BA-72BF-7FCE-896C82AC68F6}"/>
              </a:ext>
            </a:extLst>
          </p:cNvPr>
          <p:cNvSpPr/>
          <p:nvPr/>
        </p:nvSpPr>
        <p:spPr>
          <a:xfrm>
            <a:off x="5132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C6C00D5-6CC0-37A6-E48C-9E2C43474FB7}"/>
              </a:ext>
            </a:extLst>
          </p:cNvPr>
          <p:cNvSpPr/>
          <p:nvPr/>
        </p:nvSpPr>
        <p:spPr>
          <a:xfrm>
            <a:off x="5420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BD7EDBD-BF80-EA5A-6104-AA2A669C5EF7}"/>
              </a:ext>
            </a:extLst>
          </p:cNvPr>
          <p:cNvSpPr/>
          <p:nvPr/>
        </p:nvSpPr>
        <p:spPr>
          <a:xfrm>
            <a:off x="5627229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868FECF-6D20-F2FC-A0E1-4D194A3D2C2D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5A812CE-9FE1-6302-8AC4-7B998D861793}"/>
              </a:ext>
            </a:extLst>
          </p:cNvPr>
          <p:cNvSpPr/>
          <p:nvPr/>
        </p:nvSpPr>
        <p:spPr>
          <a:xfrm>
            <a:off x="5132642" y="276437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F1427C06-91FD-3B1A-C51F-7A326DC2D233}"/>
              </a:ext>
            </a:extLst>
          </p:cNvPr>
          <p:cNvSpPr/>
          <p:nvPr/>
        </p:nvSpPr>
        <p:spPr>
          <a:xfrm>
            <a:off x="5132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140695E-1E15-FD01-A5C2-9125330D25CE}"/>
              </a:ext>
            </a:extLst>
          </p:cNvPr>
          <p:cNvSpPr/>
          <p:nvPr/>
        </p:nvSpPr>
        <p:spPr>
          <a:xfrm>
            <a:off x="5420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8D0E8CF-4A38-BF7C-FCEA-853CEFF7B79F}"/>
              </a:ext>
            </a:extLst>
          </p:cNvPr>
          <p:cNvSpPr/>
          <p:nvPr/>
        </p:nvSpPr>
        <p:spPr>
          <a:xfrm>
            <a:off x="5627229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258C018-6E29-E35D-EDDA-94FD2F498725}"/>
              </a:ext>
            </a:extLst>
          </p:cNvPr>
          <p:cNvSpPr/>
          <p:nvPr/>
        </p:nvSpPr>
        <p:spPr>
          <a:xfrm>
            <a:off x="5627229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F0FF96D-0034-1D26-B250-E43C8C872F4B}"/>
              </a:ext>
            </a:extLst>
          </p:cNvPr>
          <p:cNvSpPr/>
          <p:nvPr/>
        </p:nvSpPr>
        <p:spPr>
          <a:xfrm>
            <a:off x="5132642" y="349115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6F8427C-A16D-0BFD-3369-D302BAEB4393}"/>
              </a:ext>
            </a:extLst>
          </p:cNvPr>
          <p:cNvSpPr/>
          <p:nvPr/>
        </p:nvSpPr>
        <p:spPr>
          <a:xfrm>
            <a:off x="5132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26CAC2F-6828-41CB-4C1A-760416BCB79E}"/>
              </a:ext>
            </a:extLst>
          </p:cNvPr>
          <p:cNvSpPr/>
          <p:nvPr/>
        </p:nvSpPr>
        <p:spPr>
          <a:xfrm>
            <a:off x="5420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4FC26B74-6329-7F08-CF1D-371F201A421D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6505A5B-5755-470D-BF17-FFCB05642234}"/>
              </a:ext>
            </a:extLst>
          </p:cNvPr>
          <p:cNvSpPr/>
          <p:nvPr/>
        </p:nvSpPr>
        <p:spPr>
          <a:xfrm>
            <a:off x="5627229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FE95B333-1C8D-DDF2-C24F-10EA840164FE}"/>
              </a:ext>
            </a:extLst>
          </p:cNvPr>
          <p:cNvSpPr/>
          <p:nvPr/>
        </p:nvSpPr>
        <p:spPr>
          <a:xfrm>
            <a:off x="5132642" y="421792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44D1BFC0-4B4B-0A01-E210-1334C359762F}"/>
              </a:ext>
            </a:extLst>
          </p:cNvPr>
          <p:cNvSpPr/>
          <p:nvPr/>
        </p:nvSpPr>
        <p:spPr>
          <a:xfrm>
            <a:off x="5132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261C0B4-ACE3-7672-5170-3700D02C91ED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8AE6F97-513D-640B-EAA2-64A72C9B1CBA}"/>
              </a:ext>
            </a:extLst>
          </p:cNvPr>
          <p:cNvSpPr/>
          <p:nvPr/>
        </p:nvSpPr>
        <p:spPr>
          <a:xfrm>
            <a:off x="5627229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6C24C61-E4B1-D62D-8310-DA51A9D3B0ED}"/>
              </a:ext>
            </a:extLst>
          </p:cNvPr>
          <p:cNvSpPr/>
          <p:nvPr/>
        </p:nvSpPr>
        <p:spPr>
          <a:xfrm>
            <a:off x="5627229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693854A-5F15-C021-81CE-CCEF59A5FE8D}"/>
              </a:ext>
            </a:extLst>
          </p:cNvPr>
          <p:cNvSpPr/>
          <p:nvPr/>
        </p:nvSpPr>
        <p:spPr>
          <a:xfrm>
            <a:off x="5132642" y="494470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6DBBE05B-5042-0EC6-B365-65C21A2FD2F8}"/>
              </a:ext>
            </a:extLst>
          </p:cNvPr>
          <p:cNvSpPr/>
          <p:nvPr/>
        </p:nvSpPr>
        <p:spPr>
          <a:xfrm>
            <a:off x="5132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B07AE6-8F43-64C1-3655-C8B403A5C943}"/>
              </a:ext>
            </a:extLst>
          </p:cNvPr>
          <p:cNvSpPr/>
          <p:nvPr/>
        </p:nvSpPr>
        <p:spPr>
          <a:xfrm>
            <a:off x="5420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B4EBF9C-5ECD-B5C7-0874-7417DEBA55B8}"/>
              </a:ext>
            </a:extLst>
          </p:cNvPr>
          <p:cNvSpPr/>
          <p:nvPr/>
        </p:nvSpPr>
        <p:spPr>
          <a:xfrm>
            <a:off x="5627229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68C8129-E191-2DE4-B961-1743CC336DFA}"/>
              </a:ext>
            </a:extLst>
          </p:cNvPr>
          <p:cNvSpPr/>
          <p:nvPr/>
        </p:nvSpPr>
        <p:spPr>
          <a:xfrm>
            <a:off x="5627229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3697320F-E6F8-4558-6FA1-AA070D270541}"/>
              </a:ext>
            </a:extLst>
          </p:cNvPr>
          <p:cNvSpPr/>
          <p:nvPr/>
        </p:nvSpPr>
        <p:spPr>
          <a:xfrm>
            <a:off x="5132642" y="5671478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12590C92-93FD-E7BB-6ACC-01BE0B301404}"/>
              </a:ext>
            </a:extLst>
          </p:cNvPr>
          <p:cNvSpPr/>
          <p:nvPr/>
        </p:nvSpPr>
        <p:spPr>
          <a:xfrm>
            <a:off x="5132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893ADDC-DCA9-9455-BB40-D6311BCCBE19}"/>
              </a:ext>
            </a:extLst>
          </p:cNvPr>
          <p:cNvSpPr/>
          <p:nvPr/>
        </p:nvSpPr>
        <p:spPr>
          <a:xfrm>
            <a:off x="5420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923EA12-3020-92A8-27AF-FB55A52285D6}"/>
              </a:ext>
            </a:extLst>
          </p:cNvPr>
          <p:cNvSpPr/>
          <p:nvPr/>
        </p:nvSpPr>
        <p:spPr>
          <a:xfrm>
            <a:off x="5627229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CEA06CF-13D7-0AD1-8EA4-C2D42F0D99ED}"/>
              </a:ext>
            </a:extLst>
          </p:cNvPr>
          <p:cNvSpPr/>
          <p:nvPr/>
        </p:nvSpPr>
        <p:spPr>
          <a:xfrm>
            <a:off x="5627229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23E12F9-2DA0-43EF-AA32-BA60FF98E919}"/>
              </a:ext>
            </a:extLst>
          </p:cNvPr>
          <p:cNvSpPr/>
          <p:nvPr/>
        </p:nvSpPr>
        <p:spPr>
          <a:xfrm>
            <a:off x="6155883" y="203740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53CA600-6DA6-28FB-FC6B-4C6BA85D7574}"/>
              </a:ext>
            </a:extLst>
          </p:cNvPr>
          <p:cNvSpPr/>
          <p:nvPr/>
        </p:nvSpPr>
        <p:spPr>
          <a:xfrm>
            <a:off x="6155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1920F42E-003E-FFDB-BAC2-69FD63046107}"/>
              </a:ext>
            </a:extLst>
          </p:cNvPr>
          <p:cNvSpPr/>
          <p:nvPr/>
        </p:nvSpPr>
        <p:spPr>
          <a:xfrm>
            <a:off x="6443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03E22D7-303C-C0BD-FB3F-1828476111B5}"/>
              </a:ext>
            </a:extLst>
          </p:cNvPr>
          <p:cNvSpPr/>
          <p:nvPr/>
        </p:nvSpPr>
        <p:spPr>
          <a:xfrm>
            <a:off x="6155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44A97A5-6056-3F79-8A87-B46BBAE10CDD}"/>
              </a:ext>
            </a:extLst>
          </p:cNvPr>
          <p:cNvSpPr/>
          <p:nvPr/>
        </p:nvSpPr>
        <p:spPr>
          <a:xfrm>
            <a:off x="6443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0C47704-124F-E08A-62B4-68ADDDE7F18D}"/>
              </a:ext>
            </a:extLst>
          </p:cNvPr>
          <p:cNvSpPr/>
          <p:nvPr/>
        </p:nvSpPr>
        <p:spPr>
          <a:xfrm>
            <a:off x="5949296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07E9AAC-C975-5ED4-EC31-A672F4DD5AC5}"/>
              </a:ext>
            </a:extLst>
          </p:cNvPr>
          <p:cNvSpPr/>
          <p:nvPr/>
        </p:nvSpPr>
        <p:spPr>
          <a:xfrm>
            <a:off x="5949296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C1F432ED-6125-19F1-3AE1-3FB1E90C5A57}"/>
              </a:ext>
            </a:extLst>
          </p:cNvPr>
          <p:cNvSpPr/>
          <p:nvPr/>
        </p:nvSpPr>
        <p:spPr>
          <a:xfrm>
            <a:off x="6650470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3150114B-BB42-BB56-81C5-03F08E094DF5}"/>
              </a:ext>
            </a:extLst>
          </p:cNvPr>
          <p:cNvSpPr/>
          <p:nvPr/>
        </p:nvSpPr>
        <p:spPr>
          <a:xfrm>
            <a:off x="6650470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1150F54A-00B5-05DA-2A1E-15731A65A8D9}"/>
              </a:ext>
            </a:extLst>
          </p:cNvPr>
          <p:cNvSpPr/>
          <p:nvPr/>
        </p:nvSpPr>
        <p:spPr>
          <a:xfrm>
            <a:off x="6155883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D093F13-FB04-365E-80F1-2B2277B6F319}"/>
              </a:ext>
            </a:extLst>
          </p:cNvPr>
          <p:cNvSpPr/>
          <p:nvPr/>
        </p:nvSpPr>
        <p:spPr>
          <a:xfrm>
            <a:off x="6155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77DBB36-FE6B-B78F-97BF-A145DC197C6F}"/>
              </a:ext>
            </a:extLst>
          </p:cNvPr>
          <p:cNvSpPr/>
          <p:nvPr/>
        </p:nvSpPr>
        <p:spPr>
          <a:xfrm>
            <a:off x="6443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CC07A23-6BF3-DD1A-CF6A-91377A939878}"/>
              </a:ext>
            </a:extLst>
          </p:cNvPr>
          <p:cNvSpPr/>
          <p:nvPr/>
        </p:nvSpPr>
        <p:spPr>
          <a:xfrm>
            <a:off x="5949296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BF12D56-91DF-A1A0-4435-17B8554E0DD8}"/>
              </a:ext>
            </a:extLst>
          </p:cNvPr>
          <p:cNvSpPr/>
          <p:nvPr/>
        </p:nvSpPr>
        <p:spPr>
          <a:xfrm>
            <a:off x="5949296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80829F7-1C5A-BC55-810F-72669722BC6F}"/>
              </a:ext>
            </a:extLst>
          </p:cNvPr>
          <p:cNvSpPr/>
          <p:nvPr/>
        </p:nvSpPr>
        <p:spPr>
          <a:xfrm>
            <a:off x="6650470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FA63350F-74FF-6294-0A10-A3E85E835F47}"/>
              </a:ext>
            </a:extLst>
          </p:cNvPr>
          <p:cNvSpPr/>
          <p:nvPr/>
        </p:nvSpPr>
        <p:spPr>
          <a:xfrm>
            <a:off x="6650470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18EED094-F8A1-7322-A2E4-CDF064ABD7C6}"/>
              </a:ext>
            </a:extLst>
          </p:cNvPr>
          <p:cNvSpPr/>
          <p:nvPr/>
        </p:nvSpPr>
        <p:spPr>
          <a:xfrm>
            <a:off x="6155883" y="349095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D3F8C26-61E8-FC31-E343-31D4C923830D}"/>
              </a:ext>
            </a:extLst>
          </p:cNvPr>
          <p:cNvSpPr/>
          <p:nvPr/>
        </p:nvSpPr>
        <p:spPr>
          <a:xfrm>
            <a:off x="6155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011A635-7B3F-AF2E-FC7F-E4A35D43AF4F}"/>
              </a:ext>
            </a:extLst>
          </p:cNvPr>
          <p:cNvSpPr/>
          <p:nvPr/>
        </p:nvSpPr>
        <p:spPr>
          <a:xfrm>
            <a:off x="6443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37AEDAF-4CAA-AE02-87AF-4A1F792EDDC4}"/>
              </a:ext>
            </a:extLst>
          </p:cNvPr>
          <p:cNvSpPr/>
          <p:nvPr/>
        </p:nvSpPr>
        <p:spPr>
          <a:xfrm>
            <a:off x="5949296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572051-57A1-CF51-6F14-5B9B2E5E7A8C}"/>
              </a:ext>
            </a:extLst>
          </p:cNvPr>
          <p:cNvSpPr/>
          <p:nvPr/>
        </p:nvSpPr>
        <p:spPr>
          <a:xfrm>
            <a:off x="5949296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169160C4-ADA3-D1E4-2F1E-60B5E9CCC79D}"/>
              </a:ext>
            </a:extLst>
          </p:cNvPr>
          <p:cNvSpPr/>
          <p:nvPr/>
        </p:nvSpPr>
        <p:spPr>
          <a:xfrm>
            <a:off x="6650470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3A9926D-4AFA-1299-0DD3-17266C93F0B1}"/>
              </a:ext>
            </a:extLst>
          </p:cNvPr>
          <p:cNvSpPr/>
          <p:nvPr/>
        </p:nvSpPr>
        <p:spPr>
          <a:xfrm>
            <a:off x="6650470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330CAF30-C8A2-0C67-5A74-3A5EB8D97ECA}"/>
              </a:ext>
            </a:extLst>
          </p:cNvPr>
          <p:cNvSpPr/>
          <p:nvPr/>
        </p:nvSpPr>
        <p:spPr>
          <a:xfrm>
            <a:off x="6155883" y="421773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D0BD4F6-1F71-3C84-26C9-8443F6326F29}"/>
              </a:ext>
            </a:extLst>
          </p:cNvPr>
          <p:cNvSpPr/>
          <p:nvPr/>
        </p:nvSpPr>
        <p:spPr>
          <a:xfrm>
            <a:off x="6155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B0144CD7-710B-3C9C-FDCE-D34589FDC431}"/>
              </a:ext>
            </a:extLst>
          </p:cNvPr>
          <p:cNvSpPr/>
          <p:nvPr/>
        </p:nvSpPr>
        <p:spPr>
          <a:xfrm>
            <a:off x="6443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3F9559D-BE30-40EB-EECB-7E2E350A57CD}"/>
              </a:ext>
            </a:extLst>
          </p:cNvPr>
          <p:cNvSpPr/>
          <p:nvPr/>
        </p:nvSpPr>
        <p:spPr>
          <a:xfrm>
            <a:off x="5949296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5101DB-485F-725A-993F-CCB2880B4C06}"/>
              </a:ext>
            </a:extLst>
          </p:cNvPr>
          <p:cNvSpPr/>
          <p:nvPr/>
        </p:nvSpPr>
        <p:spPr>
          <a:xfrm>
            <a:off x="5949296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6B21D293-7965-41A1-028F-659276B1175D}"/>
              </a:ext>
            </a:extLst>
          </p:cNvPr>
          <p:cNvSpPr/>
          <p:nvPr/>
        </p:nvSpPr>
        <p:spPr>
          <a:xfrm>
            <a:off x="6650470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6C1873A7-B509-EA7C-FA1D-D35A901A73C6}"/>
              </a:ext>
            </a:extLst>
          </p:cNvPr>
          <p:cNvSpPr/>
          <p:nvPr/>
        </p:nvSpPr>
        <p:spPr>
          <a:xfrm>
            <a:off x="6650470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2A808EA7-76C3-6547-BE64-53CF8A7267FA}"/>
              </a:ext>
            </a:extLst>
          </p:cNvPr>
          <p:cNvSpPr/>
          <p:nvPr/>
        </p:nvSpPr>
        <p:spPr>
          <a:xfrm>
            <a:off x="6155883" y="494451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BDF0750D-03BD-2EF0-8646-8470E586E09A}"/>
              </a:ext>
            </a:extLst>
          </p:cNvPr>
          <p:cNvSpPr/>
          <p:nvPr/>
        </p:nvSpPr>
        <p:spPr>
          <a:xfrm>
            <a:off x="6155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98FA652C-0680-DDE4-5745-42E5E44C2393}"/>
              </a:ext>
            </a:extLst>
          </p:cNvPr>
          <p:cNvSpPr/>
          <p:nvPr/>
        </p:nvSpPr>
        <p:spPr>
          <a:xfrm>
            <a:off x="6443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205D0A7-9738-CB15-4F1D-AE3260240850}"/>
              </a:ext>
            </a:extLst>
          </p:cNvPr>
          <p:cNvSpPr/>
          <p:nvPr/>
        </p:nvSpPr>
        <p:spPr>
          <a:xfrm>
            <a:off x="5949296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28D0F65A-3ED9-9FC9-D02E-A3877A3AD652}"/>
              </a:ext>
            </a:extLst>
          </p:cNvPr>
          <p:cNvSpPr/>
          <p:nvPr/>
        </p:nvSpPr>
        <p:spPr>
          <a:xfrm>
            <a:off x="5949296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1B68DD1D-5E3E-70F9-2112-659F522BA578}"/>
              </a:ext>
            </a:extLst>
          </p:cNvPr>
          <p:cNvSpPr/>
          <p:nvPr/>
        </p:nvSpPr>
        <p:spPr>
          <a:xfrm>
            <a:off x="6650470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91183C00-23D0-2E35-A320-4757799766F8}"/>
              </a:ext>
            </a:extLst>
          </p:cNvPr>
          <p:cNvSpPr/>
          <p:nvPr/>
        </p:nvSpPr>
        <p:spPr>
          <a:xfrm>
            <a:off x="6650470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FAE6322-913F-1DE5-12E8-068A3D983CC4}"/>
              </a:ext>
            </a:extLst>
          </p:cNvPr>
          <p:cNvSpPr/>
          <p:nvPr/>
        </p:nvSpPr>
        <p:spPr>
          <a:xfrm>
            <a:off x="6155883" y="567128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4969AED-6C4E-2DD9-7DCF-81876E197E77}"/>
              </a:ext>
            </a:extLst>
          </p:cNvPr>
          <p:cNvSpPr/>
          <p:nvPr/>
        </p:nvSpPr>
        <p:spPr>
          <a:xfrm>
            <a:off x="6155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607B6935-B511-80C0-D8E9-2130866A9108}"/>
              </a:ext>
            </a:extLst>
          </p:cNvPr>
          <p:cNvSpPr/>
          <p:nvPr/>
        </p:nvSpPr>
        <p:spPr>
          <a:xfrm>
            <a:off x="6443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5F87D20-89F6-434D-5D74-39C5060A7AEF}"/>
              </a:ext>
            </a:extLst>
          </p:cNvPr>
          <p:cNvSpPr/>
          <p:nvPr/>
        </p:nvSpPr>
        <p:spPr>
          <a:xfrm>
            <a:off x="5949296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DB49F427-7270-6B15-756B-F05A744A2B7B}"/>
              </a:ext>
            </a:extLst>
          </p:cNvPr>
          <p:cNvSpPr/>
          <p:nvPr/>
        </p:nvSpPr>
        <p:spPr>
          <a:xfrm>
            <a:off x="5949296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0A8EEF8-17BC-7E74-C189-9CD44DAC1B50}"/>
              </a:ext>
            </a:extLst>
          </p:cNvPr>
          <p:cNvSpPr/>
          <p:nvPr/>
        </p:nvSpPr>
        <p:spPr>
          <a:xfrm>
            <a:off x="6650470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3677A4E3-D99F-E2DC-1EB5-4313BFEAD8E6}"/>
              </a:ext>
            </a:extLst>
          </p:cNvPr>
          <p:cNvSpPr/>
          <p:nvPr/>
        </p:nvSpPr>
        <p:spPr>
          <a:xfrm>
            <a:off x="6650470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D82C3056-6C47-B192-ACFA-85DBB9AE417C}"/>
              </a:ext>
            </a:extLst>
          </p:cNvPr>
          <p:cNvSpPr/>
          <p:nvPr/>
        </p:nvSpPr>
        <p:spPr>
          <a:xfrm>
            <a:off x="6857057" y="203740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EF79C59C-A335-90D4-2419-80301B750F24}"/>
              </a:ext>
            </a:extLst>
          </p:cNvPr>
          <p:cNvSpPr/>
          <p:nvPr/>
        </p:nvSpPr>
        <p:spPr>
          <a:xfrm>
            <a:off x="6857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7EC7B20-F8F4-44AA-5BE6-1A5F7DFAFDF8}"/>
              </a:ext>
            </a:extLst>
          </p:cNvPr>
          <p:cNvSpPr/>
          <p:nvPr/>
        </p:nvSpPr>
        <p:spPr>
          <a:xfrm>
            <a:off x="7145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0F5697F-319F-D537-9254-4B73D6D1E967}"/>
              </a:ext>
            </a:extLst>
          </p:cNvPr>
          <p:cNvSpPr/>
          <p:nvPr/>
        </p:nvSpPr>
        <p:spPr>
          <a:xfrm>
            <a:off x="6857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119FDAE8-A7E3-A81E-F3CB-4D885C894EB9}"/>
              </a:ext>
            </a:extLst>
          </p:cNvPr>
          <p:cNvSpPr/>
          <p:nvPr/>
        </p:nvSpPr>
        <p:spPr>
          <a:xfrm>
            <a:off x="7145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778411B-184B-CD56-667C-2C553ED6D816}"/>
              </a:ext>
            </a:extLst>
          </p:cNvPr>
          <p:cNvSpPr/>
          <p:nvPr/>
        </p:nvSpPr>
        <p:spPr>
          <a:xfrm>
            <a:off x="7351644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BEE4D118-2B4E-A01E-BE82-2DA367502C61}"/>
              </a:ext>
            </a:extLst>
          </p:cNvPr>
          <p:cNvSpPr/>
          <p:nvPr/>
        </p:nvSpPr>
        <p:spPr>
          <a:xfrm>
            <a:off x="7351644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12777A6C-1C9E-5124-0F0C-9AC7E1B2C59F}"/>
              </a:ext>
            </a:extLst>
          </p:cNvPr>
          <p:cNvSpPr/>
          <p:nvPr/>
        </p:nvSpPr>
        <p:spPr>
          <a:xfrm>
            <a:off x="6857057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338D3B7D-B1BB-9DBA-032A-17FCE5CDF352}"/>
              </a:ext>
            </a:extLst>
          </p:cNvPr>
          <p:cNvSpPr/>
          <p:nvPr/>
        </p:nvSpPr>
        <p:spPr>
          <a:xfrm>
            <a:off x="6857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CE25DAC-5078-7284-7397-2BB80896705C}"/>
              </a:ext>
            </a:extLst>
          </p:cNvPr>
          <p:cNvSpPr/>
          <p:nvPr/>
        </p:nvSpPr>
        <p:spPr>
          <a:xfrm>
            <a:off x="7145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B7FCAF6F-5E02-ABA9-E65D-40A9C9FA591A}"/>
              </a:ext>
            </a:extLst>
          </p:cNvPr>
          <p:cNvSpPr/>
          <p:nvPr/>
        </p:nvSpPr>
        <p:spPr>
          <a:xfrm>
            <a:off x="7351644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0C5836C3-5C00-3375-E8DE-FE4556D22E59}"/>
              </a:ext>
            </a:extLst>
          </p:cNvPr>
          <p:cNvSpPr/>
          <p:nvPr/>
        </p:nvSpPr>
        <p:spPr>
          <a:xfrm>
            <a:off x="7351644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ED4B3BB-B742-1348-8568-4D343EED9525}"/>
              </a:ext>
            </a:extLst>
          </p:cNvPr>
          <p:cNvSpPr/>
          <p:nvPr/>
        </p:nvSpPr>
        <p:spPr>
          <a:xfrm>
            <a:off x="6857057" y="349095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BDDE951B-FF66-4D15-8DFF-E587AAD133E4}"/>
              </a:ext>
            </a:extLst>
          </p:cNvPr>
          <p:cNvSpPr/>
          <p:nvPr/>
        </p:nvSpPr>
        <p:spPr>
          <a:xfrm>
            <a:off x="6857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B3517E-47B1-D5AB-00D7-7F0689CAC10F}"/>
              </a:ext>
            </a:extLst>
          </p:cNvPr>
          <p:cNvSpPr/>
          <p:nvPr/>
        </p:nvSpPr>
        <p:spPr>
          <a:xfrm>
            <a:off x="7145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DB6C1C1-1559-5D71-E12A-8D51D66FE3DD}"/>
              </a:ext>
            </a:extLst>
          </p:cNvPr>
          <p:cNvSpPr/>
          <p:nvPr/>
        </p:nvSpPr>
        <p:spPr>
          <a:xfrm>
            <a:off x="7351644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B237952E-A90F-E385-0E75-3351CA82ECA1}"/>
              </a:ext>
            </a:extLst>
          </p:cNvPr>
          <p:cNvSpPr/>
          <p:nvPr/>
        </p:nvSpPr>
        <p:spPr>
          <a:xfrm>
            <a:off x="7351644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869498A-E273-9FEB-FB33-2B366FEB1F4F}"/>
              </a:ext>
            </a:extLst>
          </p:cNvPr>
          <p:cNvSpPr/>
          <p:nvPr/>
        </p:nvSpPr>
        <p:spPr>
          <a:xfrm>
            <a:off x="6857057" y="421773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7B4A65E2-4CDC-0E73-8B39-0C710A476DD1}"/>
              </a:ext>
            </a:extLst>
          </p:cNvPr>
          <p:cNvSpPr/>
          <p:nvPr/>
        </p:nvSpPr>
        <p:spPr>
          <a:xfrm>
            <a:off x="6857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8FA849-B26F-34F9-6416-BD4CC1981107}"/>
              </a:ext>
            </a:extLst>
          </p:cNvPr>
          <p:cNvSpPr/>
          <p:nvPr/>
        </p:nvSpPr>
        <p:spPr>
          <a:xfrm>
            <a:off x="7145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0E79D21E-5911-4430-F9B0-7D92CFEE35DB}"/>
              </a:ext>
            </a:extLst>
          </p:cNvPr>
          <p:cNvSpPr/>
          <p:nvPr/>
        </p:nvSpPr>
        <p:spPr>
          <a:xfrm>
            <a:off x="7351644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B85B974-9894-9183-C36A-1A004865F927}"/>
              </a:ext>
            </a:extLst>
          </p:cNvPr>
          <p:cNvSpPr/>
          <p:nvPr/>
        </p:nvSpPr>
        <p:spPr>
          <a:xfrm>
            <a:off x="7351644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514AD18-8FF8-1ADC-2F67-C50B77DC1B4A}"/>
              </a:ext>
            </a:extLst>
          </p:cNvPr>
          <p:cNvSpPr/>
          <p:nvPr/>
        </p:nvSpPr>
        <p:spPr>
          <a:xfrm>
            <a:off x="6857057" y="494451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657F952-64F4-580B-16F2-AE67197B27DE}"/>
              </a:ext>
            </a:extLst>
          </p:cNvPr>
          <p:cNvSpPr/>
          <p:nvPr/>
        </p:nvSpPr>
        <p:spPr>
          <a:xfrm>
            <a:off x="6857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C8C44C5-BB33-533B-DBD9-114CCFBB04B0}"/>
              </a:ext>
            </a:extLst>
          </p:cNvPr>
          <p:cNvSpPr/>
          <p:nvPr/>
        </p:nvSpPr>
        <p:spPr>
          <a:xfrm>
            <a:off x="7145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DCE05BB-DD7E-A116-9E97-C6400434E44D}"/>
              </a:ext>
            </a:extLst>
          </p:cNvPr>
          <p:cNvSpPr/>
          <p:nvPr/>
        </p:nvSpPr>
        <p:spPr>
          <a:xfrm>
            <a:off x="7351644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5A800CC6-0131-5D9E-179D-0C984C712AB6}"/>
              </a:ext>
            </a:extLst>
          </p:cNvPr>
          <p:cNvSpPr/>
          <p:nvPr/>
        </p:nvSpPr>
        <p:spPr>
          <a:xfrm>
            <a:off x="7351644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8EABFA42-24BB-5D19-9092-BF72FB476D9E}"/>
              </a:ext>
            </a:extLst>
          </p:cNvPr>
          <p:cNvSpPr/>
          <p:nvPr/>
        </p:nvSpPr>
        <p:spPr>
          <a:xfrm>
            <a:off x="6857057" y="567128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B8627A9-48BB-ACF8-1397-68E5AA9F79A4}"/>
              </a:ext>
            </a:extLst>
          </p:cNvPr>
          <p:cNvSpPr/>
          <p:nvPr/>
        </p:nvSpPr>
        <p:spPr>
          <a:xfrm>
            <a:off x="6857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2CC8337C-FA19-6C4F-8B9A-3406CEC2C4D8}"/>
              </a:ext>
            </a:extLst>
          </p:cNvPr>
          <p:cNvSpPr/>
          <p:nvPr/>
        </p:nvSpPr>
        <p:spPr>
          <a:xfrm>
            <a:off x="7145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B674AFE3-3331-1C53-6032-BE23EFDF008E}"/>
              </a:ext>
            </a:extLst>
          </p:cNvPr>
          <p:cNvSpPr/>
          <p:nvPr/>
        </p:nvSpPr>
        <p:spPr>
          <a:xfrm>
            <a:off x="7351644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26AEC41-DBDF-3FD1-4A4F-74900BD0FCB5}"/>
              </a:ext>
            </a:extLst>
          </p:cNvPr>
          <p:cNvSpPr/>
          <p:nvPr/>
        </p:nvSpPr>
        <p:spPr>
          <a:xfrm>
            <a:off x="7351644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E3C737C9-2A0F-E8C8-D1BF-29A102085665}"/>
              </a:ext>
            </a:extLst>
          </p:cNvPr>
          <p:cNvSpPr/>
          <p:nvPr/>
        </p:nvSpPr>
        <p:spPr>
          <a:xfrm>
            <a:off x="7550663" y="2037216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431CC07-A899-5BDB-F25F-925094F23E16}"/>
              </a:ext>
            </a:extLst>
          </p:cNvPr>
          <p:cNvSpPr/>
          <p:nvPr/>
        </p:nvSpPr>
        <p:spPr>
          <a:xfrm>
            <a:off x="7550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933EECBF-0F1D-983D-8986-D4BA3ABC8288}"/>
              </a:ext>
            </a:extLst>
          </p:cNvPr>
          <p:cNvSpPr/>
          <p:nvPr/>
        </p:nvSpPr>
        <p:spPr>
          <a:xfrm>
            <a:off x="7838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FD917ED-96D8-63E9-5909-56AA5F8756BE}"/>
              </a:ext>
            </a:extLst>
          </p:cNvPr>
          <p:cNvSpPr/>
          <p:nvPr/>
        </p:nvSpPr>
        <p:spPr>
          <a:xfrm>
            <a:off x="7550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2FDC07F-8172-F3CE-044B-20629CADA523}"/>
              </a:ext>
            </a:extLst>
          </p:cNvPr>
          <p:cNvSpPr/>
          <p:nvPr/>
        </p:nvSpPr>
        <p:spPr>
          <a:xfrm>
            <a:off x="7838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5F7F8CE6-1D2B-4FE6-1311-D4AF57502A41}"/>
              </a:ext>
            </a:extLst>
          </p:cNvPr>
          <p:cNvSpPr/>
          <p:nvPr/>
        </p:nvSpPr>
        <p:spPr>
          <a:xfrm>
            <a:off x="8045250" y="2325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FAA830D-5D46-DB2A-DE91-D0D383B03DC1}"/>
              </a:ext>
            </a:extLst>
          </p:cNvPr>
          <p:cNvSpPr/>
          <p:nvPr/>
        </p:nvSpPr>
        <p:spPr>
          <a:xfrm>
            <a:off x="8045250" y="2037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4AD6F11E-0609-4EBD-3903-8251CB5332EA}"/>
              </a:ext>
            </a:extLst>
          </p:cNvPr>
          <p:cNvSpPr/>
          <p:nvPr/>
        </p:nvSpPr>
        <p:spPr>
          <a:xfrm>
            <a:off x="7550663" y="276399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CC40C5F4-7518-2B2F-8EE1-167658E08EB1}"/>
              </a:ext>
            </a:extLst>
          </p:cNvPr>
          <p:cNvSpPr/>
          <p:nvPr/>
        </p:nvSpPr>
        <p:spPr>
          <a:xfrm>
            <a:off x="7550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3A653505-FA84-D708-A32C-CC9A0B4B07DE}"/>
              </a:ext>
            </a:extLst>
          </p:cNvPr>
          <p:cNvSpPr/>
          <p:nvPr/>
        </p:nvSpPr>
        <p:spPr>
          <a:xfrm>
            <a:off x="7838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71EDA58D-4B23-72FD-C3F0-6E4FE885093E}"/>
              </a:ext>
            </a:extLst>
          </p:cNvPr>
          <p:cNvSpPr/>
          <p:nvPr/>
        </p:nvSpPr>
        <p:spPr>
          <a:xfrm>
            <a:off x="8045250" y="3051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DF60738-59F8-88FE-9B72-51294425B686}"/>
              </a:ext>
            </a:extLst>
          </p:cNvPr>
          <p:cNvSpPr/>
          <p:nvPr/>
        </p:nvSpPr>
        <p:spPr>
          <a:xfrm>
            <a:off x="8045250" y="2763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4581A81-7541-AEE9-66A1-FE146A620800}"/>
              </a:ext>
            </a:extLst>
          </p:cNvPr>
          <p:cNvSpPr/>
          <p:nvPr/>
        </p:nvSpPr>
        <p:spPr>
          <a:xfrm>
            <a:off x="7550663" y="3490768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1EEB872-7D47-4918-B2D9-806D7EDEC2A0}"/>
              </a:ext>
            </a:extLst>
          </p:cNvPr>
          <p:cNvSpPr/>
          <p:nvPr/>
        </p:nvSpPr>
        <p:spPr>
          <a:xfrm>
            <a:off x="7550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7D4EBFD-C29F-384D-11F5-BB4D6B04A743}"/>
              </a:ext>
            </a:extLst>
          </p:cNvPr>
          <p:cNvSpPr/>
          <p:nvPr/>
        </p:nvSpPr>
        <p:spPr>
          <a:xfrm>
            <a:off x="7838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9ADBC84F-B905-2A5A-D455-420205057F88}"/>
              </a:ext>
            </a:extLst>
          </p:cNvPr>
          <p:cNvSpPr/>
          <p:nvPr/>
        </p:nvSpPr>
        <p:spPr>
          <a:xfrm>
            <a:off x="8045250" y="3778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DA8227BE-D8FE-18D7-58BF-6948EA70D915}"/>
              </a:ext>
            </a:extLst>
          </p:cNvPr>
          <p:cNvSpPr/>
          <p:nvPr/>
        </p:nvSpPr>
        <p:spPr>
          <a:xfrm>
            <a:off x="8045250" y="3490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F472BF8B-5C07-D532-9D80-30CA24E8FC18}"/>
              </a:ext>
            </a:extLst>
          </p:cNvPr>
          <p:cNvSpPr/>
          <p:nvPr/>
        </p:nvSpPr>
        <p:spPr>
          <a:xfrm>
            <a:off x="7550663" y="421754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140E2F9E-66B1-FC9B-82D3-E0CEB751F4DF}"/>
              </a:ext>
            </a:extLst>
          </p:cNvPr>
          <p:cNvSpPr/>
          <p:nvPr/>
        </p:nvSpPr>
        <p:spPr>
          <a:xfrm>
            <a:off x="7550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F74657E7-AB54-35AA-EAD1-BFAB44E75BCE}"/>
              </a:ext>
            </a:extLst>
          </p:cNvPr>
          <p:cNvSpPr/>
          <p:nvPr/>
        </p:nvSpPr>
        <p:spPr>
          <a:xfrm>
            <a:off x="7838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EC10A44-A385-FC7A-8C59-69B257C77A8B}"/>
              </a:ext>
            </a:extLst>
          </p:cNvPr>
          <p:cNvSpPr/>
          <p:nvPr/>
        </p:nvSpPr>
        <p:spPr>
          <a:xfrm>
            <a:off x="8045250" y="4505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E7E8404-E89D-3DBF-DA48-85ACFA86D5FE}"/>
              </a:ext>
            </a:extLst>
          </p:cNvPr>
          <p:cNvSpPr/>
          <p:nvPr/>
        </p:nvSpPr>
        <p:spPr>
          <a:xfrm>
            <a:off x="8045250" y="4217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CEE1A480-5F63-F22E-7BDE-9463BF3FEBAC}"/>
              </a:ext>
            </a:extLst>
          </p:cNvPr>
          <p:cNvSpPr/>
          <p:nvPr/>
        </p:nvSpPr>
        <p:spPr>
          <a:xfrm>
            <a:off x="7550663" y="494432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7F7995A5-0556-8804-C355-842DE7F14BB0}"/>
              </a:ext>
            </a:extLst>
          </p:cNvPr>
          <p:cNvSpPr/>
          <p:nvPr/>
        </p:nvSpPr>
        <p:spPr>
          <a:xfrm>
            <a:off x="7550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8E7C673F-078E-0337-C212-DBBBA38BFBA8}"/>
              </a:ext>
            </a:extLst>
          </p:cNvPr>
          <p:cNvSpPr/>
          <p:nvPr/>
        </p:nvSpPr>
        <p:spPr>
          <a:xfrm>
            <a:off x="7838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B458C698-0D4E-76B2-0330-2EBBD5A324C2}"/>
              </a:ext>
            </a:extLst>
          </p:cNvPr>
          <p:cNvSpPr/>
          <p:nvPr/>
        </p:nvSpPr>
        <p:spPr>
          <a:xfrm>
            <a:off x="8045250" y="5232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ABCCA6C0-2DE1-E684-8C0A-A403A30A8326}"/>
              </a:ext>
            </a:extLst>
          </p:cNvPr>
          <p:cNvSpPr/>
          <p:nvPr/>
        </p:nvSpPr>
        <p:spPr>
          <a:xfrm>
            <a:off x="8045250" y="4944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CC048853-02C7-FCA9-531D-60CA28A2A9E2}"/>
              </a:ext>
            </a:extLst>
          </p:cNvPr>
          <p:cNvSpPr/>
          <p:nvPr/>
        </p:nvSpPr>
        <p:spPr>
          <a:xfrm>
            <a:off x="7550663" y="567109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E36C3730-06EE-CDD6-B0FC-1661F561D56E}"/>
              </a:ext>
            </a:extLst>
          </p:cNvPr>
          <p:cNvSpPr/>
          <p:nvPr/>
        </p:nvSpPr>
        <p:spPr>
          <a:xfrm>
            <a:off x="7550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3D34BC15-EC69-AD74-1ED8-76EF9864CD4E}"/>
              </a:ext>
            </a:extLst>
          </p:cNvPr>
          <p:cNvSpPr/>
          <p:nvPr/>
        </p:nvSpPr>
        <p:spPr>
          <a:xfrm>
            <a:off x="7838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BAA49B8B-43CE-CD6C-C065-11D0EE95EA19}"/>
              </a:ext>
            </a:extLst>
          </p:cNvPr>
          <p:cNvSpPr/>
          <p:nvPr/>
        </p:nvSpPr>
        <p:spPr>
          <a:xfrm>
            <a:off x="8045250" y="5958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EAAE8926-7FE0-13DA-D3FB-34F74F19AE94}"/>
              </a:ext>
            </a:extLst>
          </p:cNvPr>
          <p:cNvSpPr/>
          <p:nvPr/>
        </p:nvSpPr>
        <p:spPr>
          <a:xfrm>
            <a:off x="8045250" y="5670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0E30DE30-2244-56F1-3D02-F16BD740EA37}"/>
              </a:ext>
            </a:extLst>
          </p:cNvPr>
          <p:cNvSpPr/>
          <p:nvPr/>
        </p:nvSpPr>
        <p:spPr>
          <a:xfrm>
            <a:off x="8280927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81922689-291D-408E-7336-8BCBA8D0DA88}"/>
              </a:ext>
            </a:extLst>
          </p:cNvPr>
          <p:cNvSpPr/>
          <p:nvPr/>
        </p:nvSpPr>
        <p:spPr>
          <a:xfrm>
            <a:off x="8280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B778B45A-DA36-B62F-349F-7FCCD1D85BFF}"/>
              </a:ext>
            </a:extLst>
          </p:cNvPr>
          <p:cNvSpPr/>
          <p:nvPr/>
        </p:nvSpPr>
        <p:spPr>
          <a:xfrm>
            <a:off x="8568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7E5A70C1-56AD-6C2D-AB18-827E7B5089ED}"/>
              </a:ext>
            </a:extLst>
          </p:cNvPr>
          <p:cNvSpPr/>
          <p:nvPr/>
        </p:nvSpPr>
        <p:spPr>
          <a:xfrm>
            <a:off x="8280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6AF0A3BA-F3F5-1F21-A797-C117198075AD}"/>
              </a:ext>
            </a:extLst>
          </p:cNvPr>
          <p:cNvSpPr/>
          <p:nvPr/>
        </p:nvSpPr>
        <p:spPr>
          <a:xfrm>
            <a:off x="8568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26E90EC6-111C-CE1F-56C0-806FC0D9832D}"/>
              </a:ext>
            </a:extLst>
          </p:cNvPr>
          <p:cNvSpPr/>
          <p:nvPr/>
        </p:nvSpPr>
        <p:spPr>
          <a:xfrm>
            <a:off x="8775514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119B261A-7389-8D8A-D52F-4DD4D1A1D6D8}"/>
              </a:ext>
            </a:extLst>
          </p:cNvPr>
          <p:cNvSpPr/>
          <p:nvPr/>
        </p:nvSpPr>
        <p:spPr>
          <a:xfrm>
            <a:off x="8775514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ABE18DAC-0360-D614-AFCE-81D07DE5B405}"/>
              </a:ext>
            </a:extLst>
          </p:cNvPr>
          <p:cNvSpPr/>
          <p:nvPr/>
        </p:nvSpPr>
        <p:spPr>
          <a:xfrm>
            <a:off x="8280927" y="276380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784CB6-0554-254C-9E4D-D027937F2E0E}"/>
              </a:ext>
            </a:extLst>
          </p:cNvPr>
          <p:cNvSpPr/>
          <p:nvPr/>
        </p:nvSpPr>
        <p:spPr>
          <a:xfrm>
            <a:off x="8280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F8C4DC19-1672-201D-97CE-7DD0415152C1}"/>
              </a:ext>
            </a:extLst>
          </p:cNvPr>
          <p:cNvSpPr/>
          <p:nvPr/>
        </p:nvSpPr>
        <p:spPr>
          <a:xfrm>
            <a:off x="8568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7F0C0CC3-B785-7D23-227C-E68E59353B0D}"/>
              </a:ext>
            </a:extLst>
          </p:cNvPr>
          <p:cNvSpPr/>
          <p:nvPr/>
        </p:nvSpPr>
        <p:spPr>
          <a:xfrm>
            <a:off x="8775514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4D5B09DB-FD86-2520-B59F-114385226F41}"/>
              </a:ext>
            </a:extLst>
          </p:cNvPr>
          <p:cNvSpPr/>
          <p:nvPr/>
        </p:nvSpPr>
        <p:spPr>
          <a:xfrm>
            <a:off x="8775514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58E27F28-3513-9F0E-6E8C-9FB36E8E9B2B}"/>
              </a:ext>
            </a:extLst>
          </p:cNvPr>
          <p:cNvSpPr/>
          <p:nvPr/>
        </p:nvSpPr>
        <p:spPr>
          <a:xfrm>
            <a:off x="8280927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7B833BA4-798D-4ACF-5C86-A9C2B3C294E7}"/>
              </a:ext>
            </a:extLst>
          </p:cNvPr>
          <p:cNvSpPr/>
          <p:nvPr/>
        </p:nvSpPr>
        <p:spPr>
          <a:xfrm>
            <a:off x="8280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69B97B7F-D392-FAFF-EE07-877DB34C3F8A}"/>
              </a:ext>
            </a:extLst>
          </p:cNvPr>
          <p:cNvSpPr/>
          <p:nvPr/>
        </p:nvSpPr>
        <p:spPr>
          <a:xfrm>
            <a:off x="8568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7C3E57D0-1C2B-DBE2-1C91-2306215FCE1B}"/>
              </a:ext>
            </a:extLst>
          </p:cNvPr>
          <p:cNvSpPr/>
          <p:nvPr/>
        </p:nvSpPr>
        <p:spPr>
          <a:xfrm>
            <a:off x="8775514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855C9817-B42F-97EB-50A8-80569B963C67}"/>
              </a:ext>
            </a:extLst>
          </p:cNvPr>
          <p:cNvSpPr/>
          <p:nvPr/>
        </p:nvSpPr>
        <p:spPr>
          <a:xfrm>
            <a:off x="8775514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DCDABB2A-6922-B7BB-E630-41FB6DCDD3A7}"/>
              </a:ext>
            </a:extLst>
          </p:cNvPr>
          <p:cNvSpPr/>
          <p:nvPr/>
        </p:nvSpPr>
        <p:spPr>
          <a:xfrm>
            <a:off x="8280927" y="421735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BA6216-7990-7D5D-2181-45F00869BF2A}"/>
              </a:ext>
            </a:extLst>
          </p:cNvPr>
          <p:cNvSpPr/>
          <p:nvPr/>
        </p:nvSpPr>
        <p:spPr>
          <a:xfrm>
            <a:off x="8280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EB2BBDE6-294D-C605-CDA5-2EF7833725C9}"/>
              </a:ext>
            </a:extLst>
          </p:cNvPr>
          <p:cNvSpPr/>
          <p:nvPr/>
        </p:nvSpPr>
        <p:spPr>
          <a:xfrm>
            <a:off x="8568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50A3298E-3342-8F03-71AA-2DC36A0F8562}"/>
              </a:ext>
            </a:extLst>
          </p:cNvPr>
          <p:cNvSpPr/>
          <p:nvPr/>
        </p:nvSpPr>
        <p:spPr>
          <a:xfrm>
            <a:off x="8775514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8106D36E-06D2-0AC5-54EE-30D762F055B2}"/>
              </a:ext>
            </a:extLst>
          </p:cNvPr>
          <p:cNvSpPr/>
          <p:nvPr/>
        </p:nvSpPr>
        <p:spPr>
          <a:xfrm>
            <a:off x="8775514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6B0EB07C-12E2-30B9-19BD-85C4C0C23E9F}"/>
              </a:ext>
            </a:extLst>
          </p:cNvPr>
          <p:cNvSpPr/>
          <p:nvPr/>
        </p:nvSpPr>
        <p:spPr>
          <a:xfrm>
            <a:off x="8280927" y="494412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F0D104D0-BDC2-60E4-E661-2FE5E75DC2C4}"/>
              </a:ext>
            </a:extLst>
          </p:cNvPr>
          <p:cNvSpPr/>
          <p:nvPr/>
        </p:nvSpPr>
        <p:spPr>
          <a:xfrm>
            <a:off x="8280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EA738DF6-8EAD-E209-1D5D-84770EFFC2E8}"/>
              </a:ext>
            </a:extLst>
          </p:cNvPr>
          <p:cNvSpPr/>
          <p:nvPr/>
        </p:nvSpPr>
        <p:spPr>
          <a:xfrm>
            <a:off x="8568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38C9B189-38A4-87A3-F4D5-7CF430025DF4}"/>
              </a:ext>
            </a:extLst>
          </p:cNvPr>
          <p:cNvSpPr/>
          <p:nvPr/>
        </p:nvSpPr>
        <p:spPr>
          <a:xfrm>
            <a:off x="8775514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08C76C74-389B-CC82-9C05-1E5F10E432EE}"/>
              </a:ext>
            </a:extLst>
          </p:cNvPr>
          <p:cNvSpPr/>
          <p:nvPr/>
        </p:nvSpPr>
        <p:spPr>
          <a:xfrm>
            <a:off x="8775514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BEED7A1C-B7F7-01CB-C602-7D0A2B01165F}"/>
              </a:ext>
            </a:extLst>
          </p:cNvPr>
          <p:cNvSpPr/>
          <p:nvPr/>
        </p:nvSpPr>
        <p:spPr>
          <a:xfrm>
            <a:off x="8280927" y="567090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3236F82F-8A35-57A8-0457-D83387C95B1F}"/>
              </a:ext>
            </a:extLst>
          </p:cNvPr>
          <p:cNvSpPr/>
          <p:nvPr/>
        </p:nvSpPr>
        <p:spPr>
          <a:xfrm>
            <a:off x="8280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135B1344-6962-6342-12F5-625D9F094E48}"/>
              </a:ext>
            </a:extLst>
          </p:cNvPr>
          <p:cNvSpPr/>
          <p:nvPr/>
        </p:nvSpPr>
        <p:spPr>
          <a:xfrm>
            <a:off x="8568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42E29FEA-5280-22E5-D54A-EC8F0941BEEC}"/>
              </a:ext>
            </a:extLst>
          </p:cNvPr>
          <p:cNvSpPr/>
          <p:nvPr/>
        </p:nvSpPr>
        <p:spPr>
          <a:xfrm>
            <a:off x="8775514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1D67A784-F527-C96B-8E4D-FFA2183BEBC6}"/>
              </a:ext>
            </a:extLst>
          </p:cNvPr>
          <p:cNvSpPr/>
          <p:nvPr/>
        </p:nvSpPr>
        <p:spPr>
          <a:xfrm>
            <a:off x="8775514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F96FC4C2-2C56-8ED0-AD4D-35CF5858EEA6}"/>
              </a:ext>
            </a:extLst>
          </p:cNvPr>
          <p:cNvSpPr/>
          <p:nvPr/>
        </p:nvSpPr>
        <p:spPr>
          <a:xfrm>
            <a:off x="8982101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39DEC22-1E61-60D9-2457-87C411B40D96}"/>
              </a:ext>
            </a:extLst>
          </p:cNvPr>
          <p:cNvSpPr/>
          <p:nvPr/>
        </p:nvSpPr>
        <p:spPr>
          <a:xfrm>
            <a:off x="8982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A05C6526-4CAE-9E4E-DC15-D5BBAFFB4353}"/>
              </a:ext>
            </a:extLst>
          </p:cNvPr>
          <p:cNvSpPr/>
          <p:nvPr/>
        </p:nvSpPr>
        <p:spPr>
          <a:xfrm>
            <a:off x="9270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C65B9E0F-8436-5EE3-6DA9-8F28E75FB91E}"/>
              </a:ext>
            </a:extLst>
          </p:cNvPr>
          <p:cNvSpPr/>
          <p:nvPr/>
        </p:nvSpPr>
        <p:spPr>
          <a:xfrm>
            <a:off x="8982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A5325333-E8D5-EECD-6809-A49319006325}"/>
              </a:ext>
            </a:extLst>
          </p:cNvPr>
          <p:cNvSpPr/>
          <p:nvPr/>
        </p:nvSpPr>
        <p:spPr>
          <a:xfrm>
            <a:off x="9270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01E8E5AB-D436-1A02-F95A-F3E99CE9922A}"/>
              </a:ext>
            </a:extLst>
          </p:cNvPr>
          <p:cNvSpPr/>
          <p:nvPr/>
        </p:nvSpPr>
        <p:spPr>
          <a:xfrm>
            <a:off x="9476688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7E28EE62-3508-2620-1811-15F9E908E20F}"/>
              </a:ext>
            </a:extLst>
          </p:cNvPr>
          <p:cNvSpPr/>
          <p:nvPr/>
        </p:nvSpPr>
        <p:spPr>
          <a:xfrm>
            <a:off x="9476688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A21E5409-62F6-FE87-9FC6-B374FCE251FC}"/>
              </a:ext>
            </a:extLst>
          </p:cNvPr>
          <p:cNvSpPr/>
          <p:nvPr/>
        </p:nvSpPr>
        <p:spPr>
          <a:xfrm>
            <a:off x="8982101" y="276380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168A2163-B403-1D90-5068-D54B63799292}"/>
              </a:ext>
            </a:extLst>
          </p:cNvPr>
          <p:cNvSpPr/>
          <p:nvPr/>
        </p:nvSpPr>
        <p:spPr>
          <a:xfrm>
            <a:off x="8982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FF402CAC-3464-825A-0172-5815F44057B7}"/>
              </a:ext>
            </a:extLst>
          </p:cNvPr>
          <p:cNvSpPr/>
          <p:nvPr/>
        </p:nvSpPr>
        <p:spPr>
          <a:xfrm>
            <a:off x="9270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479C2B6E-0995-64B3-ED52-EC9BC684B508}"/>
              </a:ext>
            </a:extLst>
          </p:cNvPr>
          <p:cNvSpPr/>
          <p:nvPr/>
        </p:nvSpPr>
        <p:spPr>
          <a:xfrm>
            <a:off x="9476688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04AD7A5A-EEB4-A7F1-C811-9ED017E9F223}"/>
              </a:ext>
            </a:extLst>
          </p:cNvPr>
          <p:cNvSpPr/>
          <p:nvPr/>
        </p:nvSpPr>
        <p:spPr>
          <a:xfrm>
            <a:off x="9476688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968FCCEC-88CA-3DAB-1CB8-7355B52BED4C}"/>
              </a:ext>
            </a:extLst>
          </p:cNvPr>
          <p:cNvSpPr/>
          <p:nvPr/>
        </p:nvSpPr>
        <p:spPr>
          <a:xfrm>
            <a:off x="8982101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872FEF46-901B-426A-8D9C-5FE5BE36AD60}"/>
              </a:ext>
            </a:extLst>
          </p:cNvPr>
          <p:cNvSpPr/>
          <p:nvPr/>
        </p:nvSpPr>
        <p:spPr>
          <a:xfrm>
            <a:off x="8982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CA0E66EA-43DC-9177-23CE-2174AC75F39E}"/>
              </a:ext>
            </a:extLst>
          </p:cNvPr>
          <p:cNvSpPr/>
          <p:nvPr/>
        </p:nvSpPr>
        <p:spPr>
          <a:xfrm>
            <a:off x="9270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38CDABA-DE65-5FDA-6DA2-D2E977610D7B}"/>
              </a:ext>
            </a:extLst>
          </p:cNvPr>
          <p:cNvSpPr/>
          <p:nvPr/>
        </p:nvSpPr>
        <p:spPr>
          <a:xfrm>
            <a:off x="9476688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D12E219-BBAD-80F7-5A5C-E120FE45452E}"/>
              </a:ext>
            </a:extLst>
          </p:cNvPr>
          <p:cNvSpPr/>
          <p:nvPr/>
        </p:nvSpPr>
        <p:spPr>
          <a:xfrm>
            <a:off x="9476688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DAE66BE0-B536-DB85-33D8-BC9EAB4A68E3}"/>
              </a:ext>
            </a:extLst>
          </p:cNvPr>
          <p:cNvSpPr/>
          <p:nvPr/>
        </p:nvSpPr>
        <p:spPr>
          <a:xfrm>
            <a:off x="8982101" y="4217353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F3C56A1E-6B8B-B58C-AFBD-19FDD915C638}"/>
              </a:ext>
            </a:extLst>
          </p:cNvPr>
          <p:cNvSpPr/>
          <p:nvPr/>
        </p:nvSpPr>
        <p:spPr>
          <a:xfrm>
            <a:off x="8982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B465D0ED-4C01-335A-7B44-41AEF534CBD3}"/>
              </a:ext>
            </a:extLst>
          </p:cNvPr>
          <p:cNvSpPr/>
          <p:nvPr/>
        </p:nvSpPr>
        <p:spPr>
          <a:xfrm>
            <a:off x="9270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759D2628-268F-C5C5-B14F-CD9409F658A0}"/>
              </a:ext>
            </a:extLst>
          </p:cNvPr>
          <p:cNvSpPr/>
          <p:nvPr/>
        </p:nvSpPr>
        <p:spPr>
          <a:xfrm>
            <a:off x="9476688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0E3532A7-B3AF-7338-56CB-DD6E3FCB03FC}"/>
              </a:ext>
            </a:extLst>
          </p:cNvPr>
          <p:cNvSpPr/>
          <p:nvPr/>
        </p:nvSpPr>
        <p:spPr>
          <a:xfrm>
            <a:off x="9476688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95AD4C3-00BC-283E-A7A2-9F0135251643}"/>
              </a:ext>
            </a:extLst>
          </p:cNvPr>
          <p:cNvSpPr/>
          <p:nvPr/>
        </p:nvSpPr>
        <p:spPr>
          <a:xfrm>
            <a:off x="8982101" y="494412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6E1E9AE3-C6F5-2691-42EE-F8441A12F9CA}"/>
              </a:ext>
            </a:extLst>
          </p:cNvPr>
          <p:cNvSpPr/>
          <p:nvPr/>
        </p:nvSpPr>
        <p:spPr>
          <a:xfrm>
            <a:off x="8982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72BAB3F1-E7BC-E4B2-85D5-5C4B2F72057E}"/>
              </a:ext>
            </a:extLst>
          </p:cNvPr>
          <p:cNvSpPr/>
          <p:nvPr/>
        </p:nvSpPr>
        <p:spPr>
          <a:xfrm>
            <a:off x="9270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85485984-8815-C6BD-2709-EFE34B363D24}"/>
              </a:ext>
            </a:extLst>
          </p:cNvPr>
          <p:cNvSpPr/>
          <p:nvPr/>
        </p:nvSpPr>
        <p:spPr>
          <a:xfrm>
            <a:off x="9476688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1689F289-1368-EC37-8300-05F0BBA2FDF4}"/>
              </a:ext>
            </a:extLst>
          </p:cNvPr>
          <p:cNvSpPr/>
          <p:nvPr/>
        </p:nvSpPr>
        <p:spPr>
          <a:xfrm>
            <a:off x="9476688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3E8CAE8A-C3FD-11D0-3F52-7F7DE38DDB8E}"/>
              </a:ext>
            </a:extLst>
          </p:cNvPr>
          <p:cNvSpPr/>
          <p:nvPr/>
        </p:nvSpPr>
        <p:spPr>
          <a:xfrm>
            <a:off x="8982101" y="567090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1CFBF05D-A94C-E0CB-F582-FE513C36BAA7}"/>
              </a:ext>
            </a:extLst>
          </p:cNvPr>
          <p:cNvSpPr/>
          <p:nvPr/>
        </p:nvSpPr>
        <p:spPr>
          <a:xfrm>
            <a:off x="8982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77DF2164-6FF5-E55B-F66F-8B895930CFE2}"/>
              </a:ext>
            </a:extLst>
          </p:cNvPr>
          <p:cNvSpPr/>
          <p:nvPr/>
        </p:nvSpPr>
        <p:spPr>
          <a:xfrm>
            <a:off x="9270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F4361572-57E7-9602-0EC3-4988AFD84D66}"/>
              </a:ext>
            </a:extLst>
          </p:cNvPr>
          <p:cNvSpPr/>
          <p:nvPr/>
        </p:nvSpPr>
        <p:spPr>
          <a:xfrm>
            <a:off x="9476688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0EF6D46F-DEBC-0EC3-3AC3-DD84CB8A1A7B}"/>
              </a:ext>
            </a:extLst>
          </p:cNvPr>
          <p:cNvSpPr/>
          <p:nvPr/>
        </p:nvSpPr>
        <p:spPr>
          <a:xfrm>
            <a:off x="9476688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A79CBC5B-526B-F78E-39C0-BF23CED64A95}"/>
              </a:ext>
            </a:extLst>
          </p:cNvPr>
          <p:cNvSpPr/>
          <p:nvPr/>
        </p:nvSpPr>
        <p:spPr>
          <a:xfrm>
            <a:off x="9675707" y="203683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E8508A6D-3F96-556D-49A5-8D7A5DDCEFD8}"/>
              </a:ext>
            </a:extLst>
          </p:cNvPr>
          <p:cNvSpPr/>
          <p:nvPr/>
        </p:nvSpPr>
        <p:spPr>
          <a:xfrm>
            <a:off x="9675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FC222C55-351E-F7CC-0822-14DB8EDAED22}"/>
              </a:ext>
            </a:extLst>
          </p:cNvPr>
          <p:cNvSpPr/>
          <p:nvPr/>
        </p:nvSpPr>
        <p:spPr>
          <a:xfrm>
            <a:off x="9963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BF51ECAC-BF77-58AC-62D5-EC63BB5C4807}"/>
              </a:ext>
            </a:extLst>
          </p:cNvPr>
          <p:cNvSpPr/>
          <p:nvPr/>
        </p:nvSpPr>
        <p:spPr>
          <a:xfrm>
            <a:off x="9675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F3BD89C4-C058-C384-74AF-BB7DDE75DED0}"/>
              </a:ext>
            </a:extLst>
          </p:cNvPr>
          <p:cNvSpPr/>
          <p:nvPr/>
        </p:nvSpPr>
        <p:spPr>
          <a:xfrm>
            <a:off x="9963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73852965-0F96-57A5-F3AC-56F92085C4E2}"/>
              </a:ext>
            </a:extLst>
          </p:cNvPr>
          <p:cNvSpPr/>
          <p:nvPr/>
        </p:nvSpPr>
        <p:spPr>
          <a:xfrm>
            <a:off x="10170294" y="2324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ECDE9087-71AF-6200-8E39-E5B2766D9697}"/>
              </a:ext>
            </a:extLst>
          </p:cNvPr>
          <p:cNvSpPr/>
          <p:nvPr/>
        </p:nvSpPr>
        <p:spPr>
          <a:xfrm>
            <a:off x="10170294" y="2036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6D9138B9-0AD2-2EFD-0983-1AA76AD7DA27}"/>
              </a:ext>
            </a:extLst>
          </p:cNvPr>
          <p:cNvSpPr/>
          <p:nvPr/>
        </p:nvSpPr>
        <p:spPr>
          <a:xfrm>
            <a:off x="9675707" y="2763610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BA48192E-3FFC-A4A2-B312-522111DCF385}"/>
              </a:ext>
            </a:extLst>
          </p:cNvPr>
          <p:cNvSpPr/>
          <p:nvPr/>
        </p:nvSpPr>
        <p:spPr>
          <a:xfrm>
            <a:off x="9675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AF1F549A-0D25-4DB3-FB21-28A4802A38DB}"/>
              </a:ext>
            </a:extLst>
          </p:cNvPr>
          <p:cNvSpPr/>
          <p:nvPr/>
        </p:nvSpPr>
        <p:spPr>
          <a:xfrm>
            <a:off x="9963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FB45F27D-136A-6E5B-7985-290A85BCC799}"/>
              </a:ext>
            </a:extLst>
          </p:cNvPr>
          <p:cNvSpPr/>
          <p:nvPr/>
        </p:nvSpPr>
        <p:spPr>
          <a:xfrm>
            <a:off x="10170294" y="3051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3B2084A9-5B2D-746F-2D81-10647471E4AD}"/>
              </a:ext>
            </a:extLst>
          </p:cNvPr>
          <p:cNvSpPr/>
          <p:nvPr/>
        </p:nvSpPr>
        <p:spPr>
          <a:xfrm>
            <a:off x="10170294" y="2763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5E0FAF81-A3DC-2430-8A5E-789807267E94}"/>
              </a:ext>
            </a:extLst>
          </p:cNvPr>
          <p:cNvSpPr/>
          <p:nvPr/>
        </p:nvSpPr>
        <p:spPr>
          <a:xfrm>
            <a:off x="9675707" y="349038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2719FC51-636C-BCCE-78DD-54AD5406767F}"/>
              </a:ext>
            </a:extLst>
          </p:cNvPr>
          <p:cNvSpPr/>
          <p:nvPr/>
        </p:nvSpPr>
        <p:spPr>
          <a:xfrm>
            <a:off x="9675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58FF941B-9AA1-1046-8EA5-5101152F49C4}"/>
              </a:ext>
            </a:extLst>
          </p:cNvPr>
          <p:cNvSpPr/>
          <p:nvPr/>
        </p:nvSpPr>
        <p:spPr>
          <a:xfrm>
            <a:off x="9963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1CC38481-E78B-DC17-22FC-756514B4B90A}"/>
              </a:ext>
            </a:extLst>
          </p:cNvPr>
          <p:cNvSpPr/>
          <p:nvPr/>
        </p:nvSpPr>
        <p:spPr>
          <a:xfrm>
            <a:off x="10170294" y="3778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C2EF411D-8FE1-2714-18D1-D03D2FD19531}"/>
              </a:ext>
            </a:extLst>
          </p:cNvPr>
          <p:cNvSpPr/>
          <p:nvPr/>
        </p:nvSpPr>
        <p:spPr>
          <a:xfrm>
            <a:off x="10170294" y="3490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FC936383-63F6-8556-42F4-CAF9E4EDA05E}"/>
              </a:ext>
            </a:extLst>
          </p:cNvPr>
          <p:cNvSpPr/>
          <p:nvPr/>
        </p:nvSpPr>
        <p:spPr>
          <a:xfrm>
            <a:off x="9675707" y="421716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6579CA2B-0192-97C8-71E0-CFF83941600E}"/>
              </a:ext>
            </a:extLst>
          </p:cNvPr>
          <p:cNvSpPr/>
          <p:nvPr/>
        </p:nvSpPr>
        <p:spPr>
          <a:xfrm>
            <a:off x="9675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70ADBA55-0102-87F6-D0BC-C604A62A0204}"/>
              </a:ext>
            </a:extLst>
          </p:cNvPr>
          <p:cNvSpPr/>
          <p:nvPr/>
        </p:nvSpPr>
        <p:spPr>
          <a:xfrm>
            <a:off x="9963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5D0B9D3F-4EFD-D654-EEF0-4AD6CFEAB05F}"/>
              </a:ext>
            </a:extLst>
          </p:cNvPr>
          <p:cNvSpPr/>
          <p:nvPr/>
        </p:nvSpPr>
        <p:spPr>
          <a:xfrm>
            <a:off x="10170294" y="4504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B80B1FE7-7552-FD61-3A5D-3D7F3953DE25}"/>
              </a:ext>
            </a:extLst>
          </p:cNvPr>
          <p:cNvSpPr/>
          <p:nvPr/>
        </p:nvSpPr>
        <p:spPr>
          <a:xfrm>
            <a:off x="10170294" y="4216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A07B5244-9991-DE27-DEB6-1717BDFC3A8D}"/>
              </a:ext>
            </a:extLst>
          </p:cNvPr>
          <p:cNvSpPr/>
          <p:nvPr/>
        </p:nvSpPr>
        <p:spPr>
          <a:xfrm>
            <a:off x="9675707" y="494393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8763150D-63F2-35C1-CE80-815524E97305}"/>
              </a:ext>
            </a:extLst>
          </p:cNvPr>
          <p:cNvSpPr/>
          <p:nvPr/>
        </p:nvSpPr>
        <p:spPr>
          <a:xfrm>
            <a:off x="9675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1D42E0CB-1C70-07E9-EBBC-57D077637544}"/>
              </a:ext>
            </a:extLst>
          </p:cNvPr>
          <p:cNvSpPr/>
          <p:nvPr/>
        </p:nvSpPr>
        <p:spPr>
          <a:xfrm>
            <a:off x="9963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4D10AFC9-00AA-27BB-5D17-B31CB14BB331}"/>
              </a:ext>
            </a:extLst>
          </p:cNvPr>
          <p:cNvSpPr/>
          <p:nvPr/>
        </p:nvSpPr>
        <p:spPr>
          <a:xfrm>
            <a:off x="10170294" y="5231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58EE62E0-AD18-6234-AC5E-85E42BD76EE0}"/>
              </a:ext>
            </a:extLst>
          </p:cNvPr>
          <p:cNvSpPr/>
          <p:nvPr/>
        </p:nvSpPr>
        <p:spPr>
          <a:xfrm>
            <a:off x="10170294" y="4943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A0182506-C3B2-48D2-C4F2-F479162A5382}"/>
              </a:ext>
            </a:extLst>
          </p:cNvPr>
          <p:cNvSpPr/>
          <p:nvPr/>
        </p:nvSpPr>
        <p:spPr>
          <a:xfrm>
            <a:off x="9675707" y="567071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7C67E8E5-9C7C-D689-3C11-2CC4A32BAE01}"/>
              </a:ext>
            </a:extLst>
          </p:cNvPr>
          <p:cNvSpPr/>
          <p:nvPr/>
        </p:nvSpPr>
        <p:spPr>
          <a:xfrm>
            <a:off x="9675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92C9CFF5-2B57-31ED-0B8C-E48BBCBBE679}"/>
              </a:ext>
            </a:extLst>
          </p:cNvPr>
          <p:cNvSpPr/>
          <p:nvPr/>
        </p:nvSpPr>
        <p:spPr>
          <a:xfrm>
            <a:off x="9963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9F1E2C21-2186-885F-D9E6-411571E8AECC}"/>
              </a:ext>
            </a:extLst>
          </p:cNvPr>
          <p:cNvSpPr/>
          <p:nvPr/>
        </p:nvSpPr>
        <p:spPr>
          <a:xfrm>
            <a:off x="10170294" y="5958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890E422D-69C6-57D0-7230-4D11242D780A}"/>
              </a:ext>
            </a:extLst>
          </p:cNvPr>
          <p:cNvSpPr/>
          <p:nvPr/>
        </p:nvSpPr>
        <p:spPr>
          <a:xfrm>
            <a:off x="10170294" y="5670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198DB3C1-ED51-EC6A-1F7D-DEBC0B14370B}"/>
              </a:ext>
            </a:extLst>
          </p:cNvPr>
          <p:cNvSpPr/>
          <p:nvPr/>
        </p:nvSpPr>
        <p:spPr>
          <a:xfrm>
            <a:off x="1104764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F2AE650-1003-F512-759F-770F80F76349}"/>
              </a:ext>
            </a:extLst>
          </p:cNvPr>
          <p:cNvSpPr/>
          <p:nvPr/>
        </p:nvSpPr>
        <p:spPr>
          <a:xfrm>
            <a:off x="10353638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8" name="타원 477">
            <a:extLst>
              <a:ext uri="{FF2B5EF4-FFF2-40B4-BE49-F238E27FC236}">
                <a16:creationId xmlns:a16="http://schemas.microsoft.com/office/drawing/2014/main" id="{042F4080-5860-9014-3AD2-EF717DCF764C}"/>
              </a:ext>
            </a:extLst>
          </p:cNvPr>
          <p:cNvSpPr/>
          <p:nvPr/>
        </p:nvSpPr>
        <p:spPr>
          <a:xfrm>
            <a:off x="5993452" y="18509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타원 478">
            <a:extLst>
              <a:ext uri="{FF2B5EF4-FFF2-40B4-BE49-F238E27FC236}">
                <a16:creationId xmlns:a16="http://schemas.microsoft.com/office/drawing/2014/main" id="{D061F25E-42E8-4CCF-40BC-30EBB8D36E89}"/>
              </a:ext>
            </a:extLst>
          </p:cNvPr>
          <p:cNvSpPr/>
          <p:nvPr/>
        </p:nvSpPr>
        <p:spPr>
          <a:xfrm>
            <a:off x="6666493" y="2603184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타원 479">
            <a:extLst>
              <a:ext uri="{FF2B5EF4-FFF2-40B4-BE49-F238E27FC236}">
                <a16:creationId xmlns:a16="http://schemas.microsoft.com/office/drawing/2014/main" id="{86E142E6-7B2F-CCBE-3144-AC9419FD398A}"/>
              </a:ext>
            </a:extLst>
          </p:cNvPr>
          <p:cNvSpPr/>
          <p:nvPr/>
        </p:nvSpPr>
        <p:spPr>
          <a:xfrm>
            <a:off x="7398651" y="187758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>
            <a:extLst>
              <a:ext uri="{FF2B5EF4-FFF2-40B4-BE49-F238E27FC236}">
                <a16:creationId xmlns:a16="http://schemas.microsoft.com/office/drawing/2014/main" id="{3588181E-1C45-BAB6-36B2-200B0E80C848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F31FDC11-0668-A9E0-521A-E8459F8CA9D9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D7257E34-F4D0-3774-68DB-0CBD56CFB3A6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51783E12-B845-CC19-C795-56C66559F548}"/>
              </a:ext>
            </a:extLst>
          </p:cNvPr>
          <p:cNvSpPr/>
          <p:nvPr/>
        </p:nvSpPr>
        <p:spPr>
          <a:xfrm>
            <a:off x="8114028" y="548776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타원 484">
            <a:extLst>
              <a:ext uri="{FF2B5EF4-FFF2-40B4-BE49-F238E27FC236}">
                <a16:creationId xmlns:a16="http://schemas.microsoft.com/office/drawing/2014/main" id="{B88CFF39-B186-42C8-B490-F4E9C57ABF68}"/>
              </a:ext>
            </a:extLst>
          </p:cNvPr>
          <p:cNvSpPr/>
          <p:nvPr/>
        </p:nvSpPr>
        <p:spPr>
          <a:xfrm>
            <a:off x="7395133" y="4758099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D2AECCEF-095A-29E6-6EA6-5A2E67DD422E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2669AAD0-9873-34F2-21CE-4629804B369E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8" name="타원 487">
            <a:extLst>
              <a:ext uri="{FF2B5EF4-FFF2-40B4-BE49-F238E27FC236}">
                <a16:creationId xmlns:a16="http://schemas.microsoft.com/office/drawing/2014/main" id="{62804287-A394-5CEB-8FDF-17D42251C78B}"/>
              </a:ext>
            </a:extLst>
          </p:cNvPr>
          <p:cNvSpPr/>
          <p:nvPr/>
        </p:nvSpPr>
        <p:spPr>
          <a:xfrm>
            <a:off x="6703066" y="5493667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57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F2C73D-D1C8-F206-2695-E3801C8166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4B3B5-D007-95DE-F864-1738E96B2D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  <a:endParaRPr lang="en-US" altLang="ko-KR" dirty="0"/>
          </a:p>
          <a:p>
            <a:r>
              <a:rPr lang="en-US" altLang="ko-KR" dirty="0"/>
              <a:t>CPU </a:t>
            </a:r>
            <a:r>
              <a:rPr lang="ko-KR" altLang="en-US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7561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B3AC3-20F1-40B1-2CA5-2E8E6826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111E3E-4D94-5314-006D-2E2B3C1CB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 type</a:t>
            </a:r>
            <a:r>
              <a:rPr lang="ko-KR" altLang="en-US" dirty="0"/>
              <a:t>에는 양전자를 띈 양공이 있고</a:t>
            </a:r>
            <a:r>
              <a:rPr lang="en-US" altLang="ko-KR" dirty="0"/>
              <a:t>, N-type</a:t>
            </a:r>
            <a:r>
              <a:rPr lang="ko-KR" altLang="en-US" dirty="0"/>
              <a:t>에는 자유전자가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95D49D-3623-A70F-B60E-2F3C45EC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20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FE0137-6A26-400B-FC63-3D0AE07F6AFB}"/>
              </a:ext>
            </a:extLst>
          </p:cNvPr>
          <p:cNvSpPr/>
          <p:nvPr/>
        </p:nvSpPr>
        <p:spPr>
          <a:xfrm>
            <a:off x="5851008" y="1751603"/>
            <a:ext cx="4034600" cy="46465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780281-6CF5-C40C-A92C-6CE87836877C}"/>
              </a:ext>
            </a:extLst>
          </p:cNvPr>
          <p:cNvSpPr/>
          <p:nvPr/>
        </p:nvSpPr>
        <p:spPr>
          <a:xfrm>
            <a:off x="1720427" y="1751603"/>
            <a:ext cx="4137191" cy="4646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8C9B0F25-329E-0A57-8680-6608D0028930}"/>
              </a:ext>
            </a:extLst>
          </p:cNvPr>
          <p:cNvCxnSpPr>
            <a:cxnSpLocks/>
          </p:cNvCxnSpPr>
          <p:nvPr/>
        </p:nvCxnSpPr>
        <p:spPr>
          <a:xfrm>
            <a:off x="1720427" y="2363893"/>
            <a:ext cx="81651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78223A25-9E32-2623-5CC4-F970C2816D03}"/>
              </a:ext>
            </a:extLst>
          </p:cNvPr>
          <p:cNvCxnSpPr>
            <a:cxnSpLocks/>
          </p:cNvCxnSpPr>
          <p:nvPr/>
        </p:nvCxnSpPr>
        <p:spPr>
          <a:xfrm>
            <a:off x="1720427" y="2861733"/>
            <a:ext cx="81651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147DAC5F-7E04-CEA8-5FFE-C98D8B3F4ABC}"/>
              </a:ext>
            </a:extLst>
          </p:cNvPr>
          <p:cNvCxnSpPr>
            <a:cxnSpLocks/>
          </p:cNvCxnSpPr>
          <p:nvPr/>
        </p:nvCxnSpPr>
        <p:spPr>
          <a:xfrm>
            <a:off x="1720427" y="3742267"/>
            <a:ext cx="81651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1785BFD5-C153-5380-7ED3-465447BA3F9E}"/>
              </a:ext>
            </a:extLst>
          </p:cNvPr>
          <p:cNvCxnSpPr>
            <a:cxnSpLocks/>
          </p:cNvCxnSpPr>
          <p:nvPr/>
        </p:nvCxnSpPr>
        <p:spPr>
          <a:xfrm>
            <a:off x="1720427" y="4240107"/>
            <a:ext cx="81651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5ABA03BB-B201-4773-7C47-35588B77DFFC}"/>
              </a:ext>
            </a:extLst>
          </p:cNvPr>
          <p:cNvCxnSpPr>
            <a:cxnSpLocks/>
          </p:cNvCxnSpPr>
          <p:nvPr/>
        </p:nvCxnSpPr>
        <p:spPr>
          <a:xfrm>
            <a:off x="1720427" y="5252720"/>
            <a:ext cx="81651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AFE9316F-96AD-9459-C12B-B313EE076D11}"/>
              </a:ext>
            </a:extLst>
          </p:cNvPr>
          <p:cNvCxnSpPr>
            <a:cxnSpLocks/>
          </p:cNvCxnSpPr>
          <p:nvPr/>
        </p:nvCxnSpPr>
        <p:spPr>
          <a:xfrm>
            <a:off x="1720427" y="5750560"/>
            <a:ext cx="81651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E1D4B710-8715-0768-8022-7129F401ABEB}"/>
              </a:ext>
            </a:extLst>
          </p:cNvPr>
          <p:cNvCxnSpPr>
            <a:cxnSpLocks/>
            <a:endCxn id="126" idx="0"/>
          </p:cNvCxnSpPr>
          <p:nvPr/>
        </p:nvCxnSpPr>
        <p:spPr>
          <a:xfrm flipV="1">
            <a:off x="2499360" y="1756364"/>
            <a:ext cx="14037" cy="46417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DD372568-4293-0FB9-EF36-7B66D0B2C15C}"/>
              </a:ext>
            </a:extLst>
          </p:cNvPr>
          <p:cNvCxnSpPr>
            <a:cxnSpLocks/>
          </p:cNvCxnSpPr>
          <p:nvPr/>
        </p:nvCxnSpPr>
        <p:spPr>
          <a:xfrm flipV="1">
            <a:off x="3084667" y="1765470"/>
            <a:ext cx="14037" cy="46417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327268DC-2359-FEBC-A7EA-05A8A08846EF}"/>
              </a:ext>
            </a:extLst>
          </p:cNvPr>
          <p:cNvCxnSpPr>
            <a:cxnSpLocks/>
          </p:cNvCxnSpPr>
          <p:nvPr/>
        </p:nvCxnSpPr>
        <p:spPr>
          <a:xfrm flipV="1">
            <a:off x="4161952" y="1756364"/>
            <a:ext cx="14037" cy="46417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CC94EC4D-B357-DC1D-B613-3FDA39EAF36D}"/>
              </a:ext>
            </a:extLst>
          </p:cNvPr>
          <p:cNvCxnSpPr>
            <a:cxnSpLocks/>
          </p:cNvCxnSpPr>
          <p:nvPr/>
        </p:nvCxnSpPr>
        <p:spPr>
          <a:xfrm flipV="1">
            <a:off x="4747259" y="1765470"/>
            <a:ext cx="14037" cy="46417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CF695C97-6345-C793-3CB1-C01632EB3D90}"/>
              </a:ext>
            </a:extLst>
          </p:cNvPr>
          <p:cNvCxnSpPr>
            <a:cxnSpLocks/>
          </p:cNvCxnSpPr>
          <p:nvPr/>
        </p:nvCxnSpPr>
        <p:spPr>
          <a:xfrm flipV="1">
            <a:off x="6673906" y="1747258"/>
            <a:ext cx="14037" cy="46417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769DA3BE-4B00-3912-2CD6-DFF9A41B1A2C}"/>
              </a:ext>
            </a:extLst>
          </p:cNvPr>
          <p:cNvCxnSpPr>
            <a:cxnSpLocks/>
          </p:cNvCxnSpPr>
          <p:nvPr/>
        </p:nvCxnSpPr>
        <p:spPr>
          <a:xfrm flipV="1">
            <a:off x="7259213" y="1756364"/>
            <a:ext cx="14037" cy="46417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E468172B-B006-4E13-8A3E-8916CBBA67BD}"/>
              </a:ext>
            </a:extLst>
          </p:cNvPr>
          <p:cNvCxnSpPr>
            <a:cxnSpLocks/>
          </p:cNvCxnSpPr>
          <p:nvPr/>
        </p:nvCxnSpPr>
        <p:spPr>
          <a:xfrm flipV="1">
            <a:off x="8476171" y="1751926"/>
            <a:ext cx="14037" cy="46417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82707FA-B84E-84CD-B271-97DEC7E800A6}"/>
              </a:ext>
            </a:extLst>
          </p:cNvPr>
          <p:cNvCxnSpPr>
            <a:cxnSpLocks/>
          </p:cNvCxnSpPr>
          <p:nvPr/>
        </p:nvCxnSpPr>
        <p:spPr>
          <a:xfrm flipV="1">
            <a:off x="9061478" y="1761032"/>
            <a:ext cx="14037" cy="46417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3487B412-EF54-7CE1-C350-E6D71B7F387E}"/>
              </a:ext>
            </a:extLst>
          </p:cNvPr>
          <p:cNvSpPr/>
          <p:nvPr/>
        </p:nvSpPr>
        <p:spPr>
          <a:xfrm>
            <a:off x="2306393" y="2121470"/>
            <a:ext cx="972000" cy="97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1872F9D-58F4-8AD0-756F-C53F72D473D9}"/>
              </a:ext>
            </a:extLst>
          </p:cNvPr>
          <p:cNvSpPr/>
          <p:nvPr/>
        </p:nvSpPr>
        <p:spPr>
          <a:xfrm>
            <a:off x="2333212" y="3524466"/>
            <a:ext cx="972000" cy="97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4D98D58-1670-AB36-0B1C-0C71A2896868}"/>
              </a:ext>
            </a:extLst>
          </p:cNvPr>
          <p:cNvSpPr/>
          <p:nvPr/>
        </p:nvSpPr>
        <p:spPr>
          <a:xfrm>
            <a:off x="2339121" y="4988224"/>
            <a:ext cx="972000" cy="97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F8ACC3F-3ACE-E820-7A0B-7074BEC4B639}"/>
              </a:ext>
            </a:extLst>
          </p:cNvPr>
          <p:cNvSpPr/>
          <p:nvPr/>
        </p:nvSpPr>
        <p:spPr>
          <a:xfrm>
            <a:off x="4004264" y="2121470"/>
            <a:ext cx="972000" cy="97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9EF9391-0A93-F325-BBA1-20F8A74FC24B}"/>
              </a:ext>
            </a:extLst>
          </p:cNvPr>
          <p:cNvSpPr/>
          <p:nvPr/>
        </p:nvSpPr>
        <p:spPr>
          <a:xfrm>
            <a:off x="3960010" y="3502041"/>
            <a:ext cx="972000" cy="97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86B9B55-DE67-4164-3B1C-9EA66CDFF531}"/>
              </a:ext>
            </a:extLst>
          </p:cNvPr>
          <p:cNvSpPr/>
          <p:nvPr/>
        </p:nvSpPr>
        <p:spPr>
          <a:xfrm>
            <a:off x="3932619" y="4988224"/>
            <a:ext cx="972000" cy="97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41A8A8F-5964-4281-5CBB-CC6BB85818D3}"/>
              </a:ext>
            </a:extLst>
          </p:cNvPr>
          <p:cNvSpPr/>
          <p:nvPr/>
        </p:nvSpPr>
        <p:spPr>
          <a:xfrm>
            <a:off x="6518402" y="2121470"/>
            <a:ext cx="972000" cy="9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B96A63-E987-835C-971F-8B9F9BAF77AD}"/>
              </a:ext>
            </a:extLst>
          </p:cNvPr>
          <p:cNvSpPr/>
          <p:nvPr/>
        </p:nvSpPr>
        <p:spPr>
          <a:xfrm>
            <a:off x="6563620" y="3463337"/>
            <a:ext cx="972000" cy="97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1B15315-0A8A-2232-8F80-C705434A1028}"/>
              </a:ext>
            </a:extLst>
          </p:cNvPr>
          <p:cNvSpPr/>
          <p:nvPr/>
        </p:nvSpPr>
        <p:spPr>
          <a:xfrm>
            <a:off x="6565347" y="4988224"/>
            <a:ext cx="972000" cy="97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4D23794-22DD-7EC9-E064-0C26F4C59D56}"/>
              </a:ext>
            </a:extLst>
          </p:cNvPr>
          <p:cNvSpPr/>
          <p:nvPr/>
        </p:nvSpPr>
        <p:spPr>
          <a:xfrm>
            <a:off x="8286650" y="2121470"/>
            <a:ext cx="972000" cy="97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E5184C1-205A-E2A4-3574-5959B2B95F49}"/>
              </a:ext>
            </a:extLst>
          </p:cNvPr>
          <p:cNvSpPr/>
          <p:nvPr/>
        </p:nvSpPr>
        <p:spPr>
          <a:xfrm>
            <a:off x="8270234" y="3450443"/>
            <a:ext cx="972000" cy="97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86CCC3C-DE67-6D50-315C-B3B62CD5A2BA}"/>
              </a:ext>
            </a:extLst>
          </p:cNvPr>
          <p:cNvSpPr/>
          <p:nvPr/>
        </p:nvSpPr>
        <p:spPr>
          <a:xfrm>
            <a:off x="8286650" y="4983771"/>
            <a:ext cx="972000" cy="97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444500" h="444500"/>
            <a:bevelB w="444500" h="444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1342BD4-2873-58E6-3930-F8435AE57D3D}"/>
              </a:ext>
            </a:extLst>
          </p:cNvPr>
          <p:cNvSpPr/>
          <p:nvPr/>
        </p:nvSpPr>
        <p:spPr>
          <a:xfrm>
            <a:off x="1883735" y="223643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823F7F49-28D3-06A1-8288-D0942835E11C}"/>
              </a:ext>
            </a:extLst>
          </p:cNvPr>
          <p:cNvSpPr/>
          <p:nvPr/>
        </p:nvSpPr>
        <p:spPr>
          <a:xfrm>
            <a:off x="1883735" y="273103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4FD5687-7DAE-B566-B74C-BA5B38D442B9}"/>
              </a:ext>
            </a:extLst>
          </p:cNvPr>
          <p:cNvSpPr/>
          <p:nvPr/>
        </p:nvSpPr>
        <p:spPr>
          <a:xfrm>
            <a:off x="3469492" y="2239231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AC977B8-59DF-6BBF-AC08-BD8D49333013}"/>
              </a:ext>
            </a:extLst>
          </p:cNvPr>
          <p:cNvSpPr/>
          <p:nvPr/>
        </p:nvSpPr>
        <p:spPr>
          <a:xfrm>
            <a:off x="3469492" y="2733831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9C736DF-2D16-F5CD-3861-0BD490509226}"/>
              </a:ext>
            </a:extLst>
          </p:cNvPr>
          <p:cNvSpPr/>
          <p:nvPr/>
        </p:nvSpPr>
        <p:spPr>
          <a:xfrm>
            <a:off x="5145860" y="223643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80AFA2C-521E-6FC8-306C-105CDBE43E34}"/>
              </a:ext>
            </a:extLst>
          </p:cNvPr>
          <p:cNvSpPr/>
          <p:nvPr/>
        </p:nvSpPr>
        <p:spPr>
          <a:xfrm>
            <a:off x="5145860" y="273103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8A478A2-143E-8A07-9362-523BB4ED959F}"/>
              </a:ext>
            </a:extLst>
          </p:cNvPr>
          <p:cNvSpPr/>
          <p:nvPr/>
        </p:nvSpPr>
        <p:spPr>
          <a:xfrm>
            <a:off x="6141233" y="224416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CBB2F56-4E6C-303D-9E26-B012E664CD5E}"/>
              </a:ext>
            </a:extLst>
          </p:cNvPr>
          <p:cNvSpPr/>
          <p:nvPr/>
        </p:nvSpPr>
        <p:spPr>
          <a:xfrm>
            <a:off x="6141233" y="273876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CDD1333-6AE8-2B99-0A3A-02D90DE71E24}"/>
              </a:ext>
            </a:extLst>
          </p:cNvPr>
          <p:cNvSpPr/>
          <p:nvPr/>
        </p:nvSpPr>
        <p:spPr>
          <a:xfrm>
            <a:off x="7726990" y="2246961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9DCC252-9F97-A8F4-A15D-E49B66FF7FED}"/>
              </a:ext>
            </a:extLst>
          </p:cNvPr>
          <p:cNvSpPr/>
          <p:nvPr/>
        </p:nvSpPr>
        <p:spPr>
          <a:xfrm>
            <a:off x="7726990" y="2741561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CE28314-0264-3DD2-6FBD-82254FF8ED5F}"/>
              </a:ext>
            </a:extLst>
          </p:cNvPr>
          <p:cNvSpPr/>
          <p:nvPr/>
        </p:nvSpPr>
        <p:spPr>
          <a:xfrm>
            <a:off x="9403358" y="224416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5114564-9256-5FD4-A3AE-87243853760F}"/>
              </a:ext>
            </a:extLst>
          </p:cNvPr>
          <p:cNvSpPr/>
          <p:nvPr/>
        </p:nvSpPr>
        <p:spPr>
          <a:xfrm>
            <a:off x="9403358" y="273876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4B8A3DF9-86ED-48BA-F73A-0A864241644D}"/>
              </a:ext>
            </a:extLst>
          </p:cNvPr>
          <p:cNvSpPr/>
          <p:nvPr/>
        </p:nvSpPr>
        <p:spPr>
          <a:xfrm>
            <a:off x="1893419" y="3628347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5F019F0-D9AF-15D2-3B92-67C485A897A4}"/>
              </a:ext>
            </a:extLst>
          </p:cNvPr>
          <p:cNvSpPr/>
          <p:nvPr/>
        </p:nvSpPr>
        <p:spPr>
          <a:xfrm>
            <a:off x="1893419" y="4122947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9456A322-6A57-F22B-13B6-33738F108CC7}"/>
              </a:ext>
            </a:extLst>
          </p:cNvPr>
          <p:cNvSpPr/>
          <p:nvPr/>
        </p:nvSpPr>
        <p:spPr>
          <a:xfrm>
            <a:off x="3479176" y="363114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9DB9399-78C0-C107-3A6C-CD4614CC46C3}"/>
              </a:ext>
            </a:extLst>
          </p:cNvPr>
          <p:cNvSpPr/>
          <p:nvPr/>
        </p:nvSpPr>
        <p:spPr>
          <a:xfrm>
            <a:off x="3479176" y="412574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6FBAE720-7B83-9203-9C66-83F56503CF53}"/>
              </a:ext>
            </a:extLst>
          </p:cNvPr>
          <p:cNvSpPr/>
          <p:nvPr/>
        </p:nvSpPr>
        <p:spPr>
          <a:xfrm>
            <a:off x="5155544" y="3628347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E5D2D78-B629-AE23-AD09-6CD0252A6218}"/>
              </a:ext>
            </a:extLst>
          </p:cNvPr>
          <p:cNvSpPr/>
          <p:nvPr/>
        </p:nvSpPr>
        <p:spPr>
          <a:xfrm>
            <a:off x="5155544" y="4122947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2088C91-6DA3-D931-02A9-D2CD7F3E3FCE}"/>
              </a:ext>
            </a:extLst>
          </p:cNvPr>
          <p:cNvSpPr/>
          <p:nvPr/>
        </p:nvSpPr>
        <p:spPr>
          <a:xfrm>
            <a:off x="6150917" y="3636077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77DBC42-D5C4-C13D-EC97-477C4FD0F1F5}"/>
              </a:ext>
            </a:extLst>
          </p:cNvPr>
          <p:cNvSpPr/>
          <p:nvPr/>
        </p:nvSpPr>
        <p:spPr>
          <a:xfrm>
            <a:off x="6150917" y="4130677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4216481A-9611-01F2-EDA6-9B2E5DA4FD7C}"/>
              </a:ext>
            </a:extLst>
          </p:cNvPr>
          <p:cNvSpPr/>
          <p:nvPr/>
        </p:nvSpPr>
        <p:spPr>
          <a:xfrm>
            <a:off x="7736674" y="363887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9C75FB5-C558-510F-F4EF-5370C302EAE0}"/>
              </a:ext>
            </a:extLst>
          </p:cNvPr>
          <p:cNvSpPr/>
          <p:nvPr/>
        </p:nvSpPr>
        <p:spPr>
          <a:xfrm>
            <a:off x="7736674" y="413347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0A920A4-DD65-6E30-04C8-027DBEAB3DAF}"/>
              </a:ext>
            </a:extLst>
          </p:cNvPr>
          <p:cNvSpPr/>
          <p:nvPr/>
        </p:nvSpPr>
        <p:spPr>
          <a:xfrm>
            <a:off x="9413042" y="3636077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FC28C7CA-A00D-8CC2-0003-24A4117A1D32}"/>
              </a:ext>
            </a:extLst>
          </p:cNvPr>
          <p:cNvSpPr/>
          <p:nvPr/>
        </p:nvSpPr>
        <p:spPr>
          <a:xfrm>
            <a:off x="9413042" y="4130677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2D3D9DD-FB63-0BFF-9E17-68A7BC81037D}"/>
              </a:ext>
            </a:extLst>
          </p:cNvPr>
          <p:cNvSpPr/>
          <p:nvPr/>
        </p:nvSpPr>
        <p:spPr>
          <a:xfrm>
            <a:off x="1896330" y="511935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5E15CAF-29D6-1E27-8B9F-F0ECEC8044D2}"/>
              </a:ext>
            </a:extLst>
          </p:cNvPr>
          <p:cNvSpPr/>
          <p:nvPr/>
        </p:nvSpPr>
        <p:spPr>
          <a:xfrm>
            <a:off x="1896330" y="561395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5DD5BFF9-8557-2844-DBD5-9589F51371FF}"/>
              </a:ext>
            </a:extLst>
          </p:cNvPr>
          <p:cNvSpPr/>
          <p:nvPr/>
        </p:nvSpPr>
        <p:spPr>
          <a:xfrm>
            <a:off x="3482087" y="5122159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789503-D658-0EF7-1B3B-2856608A62A8}"/>
              </a:ext>
            </a:extLst>
          </p:cNvPr>
          <p:cNvSpPr/>
          <p:nvPr/>
        </p:nvSpPr>
        <p:spPr>
          <a:xfrm>
            <a:off x="3482087" y="5616759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A9CA983-75FB-913A-1459-BF8CF79A4B10}"/>
              </a:ext>
            </a:extLst>
          </p:cNvPr>
          <p:cNvSpPr/>
          <p:nvPr/>
        </p:nvSpPr>
        <p:spPr>
          <a:xfrm>
            <a:off x="5158455" y="511935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DEAA774-4F3D-CB09-0964-46A8DFEF720F}"/>
              </a:ext>
            </a:extLst>
          </p:cNvPr>
          <p:cNvSpPr/>
          <p:nvPr/>
        </p:nvSpPr>
        <p:spPr>
          <a:xfrm>
            <a:off x="5158455" y="561395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A9F43DD-2D57-AC69-236B-A7CE440A3985}"/>
              </a:ext>
            </a:extLst>
          </p:cNvPr>
          <p:cNvSpPr/>
          <p:nvPr/>
        </p:nvSpPr>
        <p:spPr>
          <a:xfrm>
            <a:off x="6153828" y="512708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C8042E03-6B76-3FAC-6AD7-E21EDBBB9966}"/>
              </a:ext>
            </a:extLst>
          </p:cNvPr>
          <p:cNvSpPr/>
          <p:nvPr/>
        </p:nvSpPr>
        <p:spPr>
          <a:xfrm>
            <a:off x="6153828" y="562168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653E24C3-F926-0C1D-F44F-646D4E1A6FDA}"/>
              </a:ext>
            </a:extLst>
          </p:cNvPr>
          <p:cNvSpPr/>
          <p:nvPr/>
        </p:nvSpPr>
        <p:spPr>
          <a:xfrm>
            <a:off x="7739585" y="5129889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A760EAD-7A6A-5E1E-CD1B-14EA6D393517}"/>
              </a:ext>
            </a:extLst>
          </p:cNvPr>
          <p:cNvSpPr/>
          <p:nvPr/>
        </p:nvSpPr>
        <p:spPr>
          <a:xfrm>
            <a:off x="7739585" y="5624489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F2A7BDD-4922-C3B2-1C1C-27211ED3E43D}"/>
              </a:ext>
            </a:extLst>
          </p:cNvPr>
          <p:cNvSpPr/>
          <p:nvPr/>
        </p:nvSpPr>
        <p:spPr>
          <a:xfrm>
            <a:off x="9415953" y="512708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9AB9944B-B027-4ED6-F7FC-3BBA922144FF}"/>
              </a:ext>
            </a:extLst>
          </p:cNvPr>
          <p:cNvSpPr/>
          <p:nvPr/>
        </p:nvSpPr>
        <p:spPr>
          <a:xfrm>
            <a:off x="9415953" y="5621688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7C96020-29D3-65BA-2A05-05B4DFD79CBF}"/>
              </a:ext>
            </a:extLst>
          </p:cNvPr>
          <p:cNvSpPr/>
          <p:nvPr/>
        </p:nvSpPr>
        <p:spPr>
          <a:xfrm>
            <a:off x="2387397" y="175636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120FAE8-7E80-816D-3F68-7FEEB1830D4F}"/>
              </a:ext>
            </a:extLst>
          </p:cNvPr>
          <p:cNvSpPr/>
          <p:nvPr/>
        </p:nvSpPr>
        <p:spPr>
          <a:xfrm>
            <a:off x="2978567" y="1759653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9A0DD0D-25B4-8D15-117C-E2032D6B85E8}"/>
              </a:ext>
            </a:extLst>
          </p:cNvPr>
          <p:cNvSpPr/>
          <p:nvPr/>
        </p:nvSpPr>
        <p:spPr>
          <a:xfrm>
            <a:off x="2393418" y="3183741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B909AE3-FC99-EE2B-26E7-D0A508C390A5}"/>
              </a:ext>
            </a:extLst>
          </p:cNvPr>
          <p:cNvSpPr/>
          <p:nvPr/>
        </p:nvSpPr>
        <p:spPr>
          <a:xfrm>
            <a:off x="2984588" y="318703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4FB654E-4F03-A7D1-290E-FCD6F8AC4A7E}"/>
              </a:ext>
            </a:extLst>
          </p:cNvPr>
          <p:cNvSpPr/>
          <p:nvPr/>
        </p:nvSpPr>
        <p:spPr>
          <a:xfrm>
            <a:off x="2391129" y="4627705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B992267B-E1E8-1628-041F-84D591150A96}"/>
              </a:ext>
            </a:extLst>
          </p:cNvPr>
          <p:cNvSpPr/>
          <p:nvPr/>
        </p:nvSpPr>
        <p:spPr>
          <a:xfrm>
            <a:off x="2982299" y="463099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DE1B1F8B-8E5B-3061-4B29-12F16A4A0898}"/>
              </a:ext>
            </a:extLst>
          </p:cNvPr>
          <p:cNvSpPr/>
          <p:nvPr/>
        </p:nvSpPr>
        <p:spPr>
          <a:xfrm>
            <a:off x="2387397" y="604710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562EF028-37A3-FC8C-8446-7149561835E6}"/>
              </a:ext>
            </a:extLst>
          </p:cNvPr>
          <p:cNvSpPr/>
          <p:nvPr/>
        </p:nvSpPr>
        <p:spPr>
          <a:xfrm>
            <a:off x="2978567" y="6050393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B3065B2-AA1D-53E2-CEFA-0CCDECCF3CBF}"/>
              </a:ext>
            </a:extLst>
          </p:cNvPr>
          <p:cNvSpPr/>
          <p:nvPr/>
        </p:nvSpPr>
        <p:spPr>
          <a:xfrm>
            <a:off x="4042668" y="175761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B639B36-0A4E-E0E3-6D22-EA53326A46DA}"/>
              </a:ext>
            </a:extLst>
          </p:cNvPr>
          <p:cNvSpPr/>
          <p:nvPr/>
        </p:nvSpPr>
        <p:spPr>
          <a:xfrm>
            <a:off x="4633838" y="1760903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3B019913-D4C4-2970-38E9-34D32E143169}"/>
              </a:ext>
            </a:extLst>
          </p:cNvPr>
          <p:cNvSpPr/>
          <p:nvPr/>
        </p:nvSpPr>
        <p:spPr>
          <a:xfrm>
            <a:off x="4048689" y="3184991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F0257141-5CFA-A4C6-E7A9-57C6326EDF34}"/>
              </a:ext>
            </a:extLst>
          </p:cNvPr>
          <p:cNvSpPr/>
          <p:nvPr/>
        </p:nvSpPr>
        <p:spPr>
          <a:xfrm>
            <a:off x="4639859" y="318828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D420FA7-C687-A884-4CA3-804C53B5D9B2}"/>
              </a:ext>
            </a:extLst>
          </p:cNvPr>
          <p:cNvSpPr/>
          <p:nvPr/>
        </p:nvSpPr>
        <p:spPr>
          <a:xfrm>
            <a:off x="4046400" y="4628955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27C3B6D-AAF9-841C-4754-2C66C01E9D95}"/>
              </a:ext>
            </a:extLst>
          </p:cNvPr>
          <p:cNvSpPr/>
          <p:nvPr/>
        </p:nvSpPr>
        <p:spPr>
          <a:xfrm>
            <a:off x="4637570" y="463224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0C4085A-5BA4-AA7D-BDAB-7873A284C3F2}"/>
              </a:ext>
            </a:extLst>
          </p:cNvPr>
          <p:cNvSpPr/>
          <p:nvPr/>
        </p:nvSpPr>
        <p:spPr>
          <a:xfrm>
            <a:off x="4042668" y="604835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BD47A2C3-7641-1D3C-E815-783E5FF1B7D3}"/>
              </a:ext>
            </a:extLst>
          </p:cNvPr>
          <p:cNvSpPr/>
          <p:nvPr/>
        </p:nvSpPr>
        <p:spPr>
          <a:xfrm>
            <a:off x="4633838" y="6051643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A8B2751-5B0B-8BD8-AAFC-1A1CC3EAEE87}"/>
              </a:ext>
            </a:extLst>
          </p:cNvPr>
          <p:cNvSpPr/>
          <p:nvPr/>
        </p:nvSpPr>
        <p:spPr>
          <a:xfrm>
            <a:off x="6562126" y="174831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F70B9396-6967-E019-72E2-78417CCC929A}"/>
              </a:ext>
            </a:extLst>
          </p:cNvPr>
          <p:cNvSpPr/>
          <p:nvPr/>
        </p:nvSpPr>
        <p:spPr>
          <a:xfrm>
            <a:off x="7153296" y="1751603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6AB27004-B480-760F-6178-85E7637AF053}"/>
              </a:ext>
            </a:extLst>
          </p:cNvPr>
          <p:cNvSpPr/>
          <p:nvPr/>
        </p:nvSpPr>
        <p:spPr>
          <a:xfrm>
            <a:off x="6568147" y="3175691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02AB68B-A8DB-762C-B7ED-14D9D2D420BD}"/>
              </a:ext>
            </a:extLst>
          </p:cNvPr>
          <p:cNvSpPr/>
          <p:nvPr/>
        </p:nvSpPr>
        <p:spPr>
          <a:xfrm>
            <a:off x="7159317" y="3178980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480BDE5-243E-84A4-82B4-F515CA123ED7}"/>
              </a:ext>
            </a:extLst>
          </p:cNvPr>
          <p:cNvSpPr/>
          <p:nvPr/>
        </p:nvSpPr>
        <p:spPr>
          <a:xfrm>
            <a:off x="6565858" y="4619655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98F0BB74-EC22-F8D0-5B17-983A429B8122}"/>
              </a:ext>
            </a:extLst>
          </p:cNvPr>
          <p:cNvSpPr/>
          <p:nvPr/>
        </p:nvSpPr>
        <p:spPr>
          <a:xfrm>
            <a:off x="7157028" y="462294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3BDA007-C4A8-0759-2358-24D4B91E8292}"/>
              </a:ext>
            </a:extLst>
          </p:cNvPr>
          <p:cNvSpPr/>
          <p:nvPr/>
        </p:nvSpPr>
        <p:spPr>
          <a:xfrm>
            <a:off x="6562126" y="603905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6C817DA-40A1-4427-062E-1A3D56227BE0}"/>
              </a:ext>
            </a:extLst>
          </p:cNvPr>
          <p:cNvSpPr/>
          <p:nvPr/>
        </p:nvSpPr>
        <p:spPr>
          <a:xfrm>
            <a:off x="7153296" y="6042343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6DC8158-2FEA-51BB-3271-72E89FD94754}"/>
              </a:ext>
            </a:extLst>
          </p:cNvPr>
          <p:cNvSpPr/>
          <p:nvPr/>
        </p:nvSpPr>
        <p:spPr>
          <a:xfrm>
            <a:off x="8343892" y="1753075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EB8AD5F-D15B-5712-2BD6-5C13CD22F4C8}"/>
              </a:ext>
            </a:extLst>
          </p:cNvPr>
          <p:cNvSpPr/>
          <p:nvPr/>
        </p:nvSpPr>
        <p:spPr>
          <a:xfrm>
            <a:off x="8935062" y="175636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5C5A942-1874-E704-F960-204BA43457DD}"/>
              </a:ext>
            </a:extLst>
          </p:cNvPr>
          <p:cNvSpPr/>
          <p:nvPr/>
        </p:nvSpPr>
        <p:spPr>
          <a:xfrm>
            <a:off x="8349913" y="3180452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8863F027-1678-CE92-9A53-75F8D8EDCD4A}"/>
              </a:ext>
            </a:extLst>
          </p:cNvPr>
          <p:cNvSpPr/>
          <p:nvPr/>
        </p:nvSpPr>
        <p:spPr>
          <a:xfrm>
            <a:off x="8941083" y="3183741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8829F060-7F64-5EC5-515C-C743E2C821AD}"/>
              </a:ext>
            </a:extLst>
          </p:cNvPr>
          <p:cNvSpPr/>
          <p:nvPr/>
        </p:nvSpPr>
        <p:spPr>
          <a:xfrm>
            <a:off x="8347624" y="4624416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B55E1FDD-CE8C-24DA-FA44-C2DD4276BE9B}"/>
              </a:ext>
            </a:extLst>
          </p:cNvPr>
          <p:cNvSpPr/>
          <p:nvPr/>
        </p:nvSpPr>
        <p:spPr>
          <a:xfrm>
            <a:off x="8938794" y="4627705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4146652-9E74-7858-E610-FD908E9B5C5B}"/>
              </a:ext>
            </a:extLst>
          </p:cNvPr>
          <p:cNvSpPr/>
          <p:nvPr/>
        </p:nvSpPr>
        <p:spPr>
          <a:xfrm>
            <a:off x="8343892" y="6043815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9090A0B6-DAFB-4106-01CD-2849BFD3549D}"/>
              </a:ext>
            </a:extLst>
          </p:cNvPr>
          <p:cNvSpPr/>
          <p:nvPr/>
        </p:nvSpPr>
        <p:spPr>
          <a:xfrm>
            <a:off x="8935062" y="6047104"/>
            <a:ext cx="252000" cy="252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CCEEF17-704C-C385-3F9D-4D8C10A0748E}"/>
              </a:ext>
            </a:extLst>
          </p:cNvPr>
          <p:cNvSpPr/>
          <p:nvPr/>
        </p:nvSpPr>
        <p:spPr>
          <a:xfrm>
            <a:off x="6262229" y="3312918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CBF2FD6A-BA50-2D77-6E0E-75657C95FF99}"/>
              </a:ext>
            </a:extLst>
          </p:cNvPr>
          <p:cNvSpPr/>
          <p:nvPr/>
        </p:nvSpPr>
        <p:spPr>
          <a:xfrm>
            <a:off x="7958498" y="1892590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33F9F90D-C950-9229-AA8B-90F397A4B3AA}"/>
              </a:ext>
            </a:extLst>
          </p:cNvPr>
          <p:cNvSpPr/>
          <p:nvPr/>
        </p:nvSpPr>
        <p:spPr>
          <a:xfrm>
            <a:off x="7999385" y="4805491"/>
            <a:ext cx="252000" cy="252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7000" h="127000"/>
            <a:bevelB w="12700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BC830C8-BF07-8ACD-B791-CD84AEECFCF6}"/>
              </a:ext>
            </a:extLst>
          </p:cNvPr>
          <p:cNvSpPr/>
          <p:nvPr/>
        </p:nvSpPr>
        <p:spPr>
          <a:xfrm>
            <a:off x="5048155" y="3522531"/>
            <a:ext cx="475927" cy="46257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153AD718-DD56-254F-280C-79B6F2541523}"/>
              </a:ext>
            </a:extLst>
          </p:cNvPr>
          <p:cNvSpPr/>
          <p:nvPr/>
        </p:nvSpPr>
        <p:spPr>
          <a:xfrm>
            <a:off x="6152440" y="3205347"/>
            <a:ext cx="475927" cy="46257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26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E6CA91F7-8412-22CA-DF2E-0F0CC6269362}"/>
              </a:ext>
            </a:extLst>
          </p:cNvPr>
          <p:cNvSpPr/>
          <p:nvPr/>
        </p:nvSpPr>
        <p:spPr>
          <a:xfrm>
            <a:off x="5851007" y="1751603"/>
            <a:ext cx="4527887" cy="46465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00BAACBE-5C97-519C-12A4-B27B24D99146}"/>
              </a:ext>
            </a:extLst>
          </p:cNvPr>
          <p:cNvSpPr/>
          <p:nvPr/>
        </p:nvSpPr>
        <p:spPr>
          <a:xfrm>
            <a:off x="1329731" y="1751603"/>
            <a:ext cx="4527887" cy="4646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1606DBE0-F304-BDCB-327B-456CDDFDE197}"/>
              </a:ext>
            </a:extLst>
          </p:cNvPr>
          <p:cNvCxnSpPr>
            <a:cxnSpLocks/>
          </p:cNvCxnSpPr>
          <p:nvPr/>
        </p:nvCxnSpPr>
        <p:spPr>
          <a:xfrm>
            <a:off x="307959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F903DC89-512A-F54B-9EE8-AAB31BFB95D5}"/>
              </a:ext>
            </a:extLst>
          </p:cNvPr>
          <p:cNvCxnSpPr>
            <a:cxnSpLocks/>
          </p:cNvCxnSpPr>
          <p:nvPr/>
        </p:nvCxnSpPr>
        <p:spPr>
          <a:xfrm>
            <a:off x="1675702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6DA6035-4055-AFED-A46B-786372FABDB4}"/>
              </a:ext>
            </a:extLst>
          </p:cNvPr>
          <p:cNvCxnSpPr>
            <a:cxnSpLocks/>
          </p:cNvCxnSpPr>
          <p:nvPr/>
        </p:nvCxnSpPr>
        <p:spPr>
          <a:xfrm>
            <a:off x="1960316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00B7CA23-6F55-5BEC-0DC2-094274E98697}"/>
              </a:ext>
            </a:extLst>
          </p:cNvPr>
          <p:cNvCxnSpPr>
            <a:cxnSpLocks/>
          </p:cNvCxnSpPr>
          <p:nvPr/>
        </p:nvCxnSpPr>
        <p:spPr>
          <a:xfrm>
            <a:off x="238421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직선 연결선 438">
            <a:extLst>
              <a:ext uri="{FF2B5EF4-FFF2-40B4-BE49-F238E27FC236}">
                <a16:creationId xmlns:a16="http://schemas.microsoft.com/office/drawing/2014/main" id="{8F3F9D5B-654C-15D7-8440-971384A9666C}"/>
              </a:ext>
            </a:extLst>
          </p:cNvPr>
          <p:cNvCxnSpPr>
            <a:cxnSpLocks/>
          </p:cNvCxnSpPr>
          <p:nvPr/>
        </p:nvCxnSpPr>
        <p:spPr>
          <a:xfrm>
            <a:off x="267488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6B02A8B8-51BD-7B44-57B7-2389822D5E5E}"/>
              </a:ext>
            </a:extLst>
          </p:cNvPr>
          <p:cNvCxnSpPr>
            <a:cxnSpLocks/>
          </p:cNvCxnSpPr>
          <p:nvPr/>
        </p:nvCxnSpPr>
        <p:spPr>
          <a:xfrm>
            <a:off x="337127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C3A804EA-2740-5C7C-6156-820ECF916D2C}"/>
              </a:ext>
            </a:extLst>
          </p:cNvPr>
          <p:cNvCxnSpPr>
            <a:cxnSpLocks/>
          </p:cNvCxnSpPr>
          <p:nvPr/>
        </p:nvCxnSpPr>
        <p:spPr>
          <a:xfrm>
            <a:off x="52121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80F67D48-F686-BFB3-CB30-42B748A84095}"/>
              </a:ext>
            </a:extLst>
          </p:cNvPr>
          <p:cNvCxnSpPr>
            <a:cxnSpLocks/>
          </p:cNvCxnSpPr>
          <p:nvPr/>
        </p:nvCxnSpPr>
        <p:spPr>
          <a:xfrm>
            <a:off x="380829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직선 연결선 443">
            <a:extLst>
              <a:ext uri="{FF2B5EF4-FFF2-40B4-BE49-F238E27FC236}">
                <a16:creationId xmlns:a16="http://schemas.microsoft.com/office/drawing/2014/main" id="{59731CE1-3EAD-E817-02C3-47FCA0515308}"/>
              </a:ext>
            </a:extLst>
          </p:cNvPr>
          <p:cNvCxnSpPr>
            <a:cxnSpLocks/>
          </p:cNvCxnSpPr>
          <p:nvPr/>
        </p:nvCxnSpPr>
        <p:spPr>
          <a:xfrm>
            <a:off x="409290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EB03F967-4716-7118-1A76-8E7C2EB03A6F}"/>
              </a:ext>
            </a:extLst>
          </p:cNvPr>
          <p:cNvCxnSpPr>
            <a:cxnSpLocks/>
          </p:cNvCxnSpPr>
          <p:nvPr/>
        </p:nvCxnSpPr>
        <p:spPr>
          <a:xfrm>
            <a:off x="451680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직선 연결선 445">
            <a:extLst>
              <a:ext uri="{FF2B5EF4-FFF2-40B4-BE49-F238E27FC236}">
                <a16:creationId xmlns:a16="http://schemas.microsoft.com/office/drawing/2014/main" id="{0CF461CB-C2D6-5E3B-B6AE-FB8FCC0B37BE}"/>
              </a:ext>
            </a:extLst>
          </p:cNvPr>
          <p:cNvCxnSpPr>
            <a:cxnSpLocks/>
          </p:cNvCxnSpPr>
          <p:nvPr/>
        </p:nvCxnSpPr>
        <p:spPr>
          <a:xfrm>
            <a:off x="480747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FCD0ABF4-638B-4337-896F-EFBDFCCEABF6}"/>
              </a:ext>
            </a:extLst>
          </p:cNvPr>
          <p:cNvCxnSpPr>
            <a:cxnSpLocks/>
          </p:cNvCxnSpPr>
          <p:nvPr/>
        </p:nvCxnSpPr>
        <p:spPr>
          <a:xfrm>
            <a:off x="550386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직선 연결선 447">
            <a:extLst>
              <a:ext uri="{FF2B5EF4-FFF2-40B4-BE49-F238E27FC236}">
                <a16:creationId xmlns:a16="http://schemas.microsoft.com/office/drawing/2014/main" id="{37CDF653-416D-DCE9-B907-6A927C59EEC8}"/>
              </a:ext>
            </a:extLst>
          </p:cNvPr>
          <p:cNvCxnSpPr>
            <a:cxnSpLocks/>
          </p:cNvCxnSpPr>
          <p:nvPr/>
        </p:nvCxnSpPr>
        <p:spPr>
          <a:xfrm>
            <a:off x="762838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27D6AC46-8540-F6D8-4AB3-5ADB67A93338}"/>
              </a:ext>
            </a:extLst>
          </p:cNvPr>
          <p:cNvCxnSpPr>
            <a:cxnSpLocks/>
          </p:cNvCxnSpPr>
          <p:nvPr/>
        </p:nvCxnSpPr>
        <p:spPr>
          <a:xfrm>
            <a:off x="62244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D7624001-7394-0B28-C694-DA10D2377977}"/>
              </a:ext>
            </a:extLst>
          </p:cNvPr>
          <p:cNvCxnSpPr>
            <a:cxnSpLocks/>
          </p:cNvCxnSpPr>
          <p:nvPr/>
        </p:nvCxnSpPr>
        <p:spPr>
          <a:xfrm>
            <a:off x="650910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A9B0B503-07BC-1CA4-C3A2-FFF301106ADD}"/>
              </a:ext>
            </a:extLst>
          </p:cNvPr>
          <p:cNvCxnSpPr>
            <a:cxnSpLocks/>
          </p:cNvCxnSpPr>
          <p:nvPr/>
        </p:nvCxnSpPr>
        <p:spPr>
          <a:xfrm>
            <a:off x="693299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08733E60-B97D-AE79-B338-832D21A7ECAE}"/>
              </a:ext>
            </a:extLst>
          </p:cNvPr>
          <p:cNvCxnSpPr>
            <a:cxnSpLocks/>
          </p:cNvCxnSpPr>
          <p:nvPr/>
        </p:nvCxnSpPr>
        <p:spPr>
          <a:xfrm>
            <a:off x="72236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6A48CB59-764F-CC82-A0D7-76345AB5AA1B}"/>
              </a:ext>
            </a:extLst>
          </p:cNvPr>
          <p:cNvCxnSpPr>
            <a:cxnSpLocks/>
          </p:cNvCxnSpPr>
          <p:nvPr/>
        </p:nvCxnSpPr>
        <p:spPr>
          <a:xfrm>
            <a:off x="792006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AA3581A5-BDC8-AACA-AD66-17A51E06D817}"/>
              </a:ext>
            </a:extLst>
          </p:cNvPr>
          <p:cNvCxnSpPr>
            <a:cxnSpLocks/>
          </p:cNvCxnSpPr>
          <p:nvPr/>
        </p:nvCxnSpPr>
        <p:spPr>
          <a:xfrm>
            <a:off x="974785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42CBCD72-8256-09E9-3B46-B51F8FD9FE96}"/>
              </a:ext>
            </a:extLst>
          </p:cNvPr>
          <p:cNvCxnSpPr>
            <a:cxnSpLocks/>
          </p:cNvCxnSpPr>
          <p:nvPr/>
        </p:nvCxnSpPr>
        <p:spPr>
          <a:xfrm>
            <a:off x="834395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4DD4F402-8269-1853-3996-50BFD2C13A86}"/>
              </a:ext>
            </a:extLst>
          </p:cNvPr>
          <p:cNvCxnSpPr>
            <a:cxnSpLocks/>
          </p:cNvCxnSpPr>
          <p:nvPr/>
        </p:nvCxnSpPr>
        <p:spPr>
          <a:xfrm>
            <a:off x="862857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B6B9A752-4B11-C022-8B5D-BECEBCFC3F6C}"/>
              </a:ext>
            </a:extLst>
          </p:cNvPr>
          <p:cNvCxnSpPr>
            <a:cxnSpLocks/>
          </p:cNvCxnSpPr>
          <p:nvPr/>
        </p:nvCxnSpPr>
        <p:spPr>
          <a:xfrm>
            <a:off x="90524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CF0FD9F8-A265-A6D8-BA96-7700C53D06F3}"/>
              </a:ext>
            </a:extLst>
          </p:cNvPr>
          <p:cNvCxnSpPr>
            <a:cxnSpLocks/>
          </p:cNvCxnSpPr>
          <p:nvPr/>
        </p:nvCxnSpPr>
        <p:spPr>
          <a:xfrm>
            <a:off x="934313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5413E631-BC04-4EFE-7D87-60EC0D6598B6}"/>
              </a:ext>
            </a:extLst>
          </p:cNvPr>
          <p:cNvCxnSpPr>
            <a:cxnSpLocks/>
          </p:cNvCxnSpPr>
          <p:nvPr/>
        </p:nvCxnSpPr>
        <p:spPr>
          <a:xfrm>
            <a:off x="1003953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9184529C-DF2F-AEC1-A612-66AD8C7C12A3}"/>
              </a:ext>
            </a:extLst>
          </p:cNvPr>
          <p:cNvCxnSpPr>
            <a:cxnSpLocks/>
          </p:cNvCxnSpPr>
          <p:nvPr/>
        </p:nvCxnSpPr>
        <p:spPr>
          <a:xfrm>
            <a:off x="1329731" y="2101302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48B25618-A780-EBE0-DCFE-53FB3FD71F16}"/>
              </a:ext>
            </a:extLst>
          </p:cNvPr>
          <p:cNvCxnSpPr>
            <a:cxnSpLocks/>
          </p:cNvCxnSpPr>
          <p:nvPr/>
        </p:nvCxnSpPr>
        <p:spPr>
          <a:xfrm>
            <a:off x="1329731" y="2386926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EFC228BF-DC59-6DD7-0AED-E9D92F0BFB9A}"/>
              </a:ext>
            </a:extLst>
          </p:cNvPr>
          <p:cNvCxnSpPr>
            <a:cxnSpLocks/>
          </p:cNvCxnSpPr>
          <p:nvPr/>
        </p:nvCxnSpPr>
        <p:spPr>
          <a:xfrm>
            <a:off x="1329731" y="282898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837738BD-7C2E-D9C9-DBE8-377D706EF862}"/>
              </a:ext>
            </a:extLst>
          </p:cNvPr>
          <p:cNvCxnSpPr>
            <a:cxnSpLocks/>
          </p:cNvCxnSpPr>
          <p:nvPr/>
        </p:nvCxnSpPr>
        <p:spPr>
          <a:xfrm>
            <a:off x="1329731" y="311461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9DCD45BD-C35E-D672-EF43-2C3E076324D5}"/>
              </a:ext>
            </a:extLst>
          </p:cNvPr>
          <p:cNvCxnSpPr>
            <a:cxnSpLocks/>
          </p:cNvCxnSpPr>
          <p:nvPr/>
        </p:nvCxnSpPr>
        <p:spPr>
          <a:xfrm>
            <a:off x="1329731" y="354960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직선 연결선 466">
            <a:extLst>
              <a:ext uri="{FF2B5EF4-FFF2-40B4-BE49-F238E27FC236}">
                <a16:creationId xmlns:a16="http://schemas.microsoft.com/office/drawing/2014/main" id="{F731D49E-8B6D-E3A1-A90F-835FF3F9D8F3}"/>
              </a:ext>
            </a:extLst>
          </p:cNvPr>
          <p:cNvCxnSpPr>
            <a:cxnSpLocks/>
          </p:cNvCxnSpPr>
          <p:nvPr/>
        </p:nvCxnSpPr>
        <p:spPr>
          <a:xfrm>
            <a:off x="1329731" y="383523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6F605A91-41CD-A144-2B33-F694B4F5D656}"/>
              </a:ext>
            </a:extLst>
          </p:cNvPr>
          <p:cNvCxnSpPr>
            <a:cxnSpLocks/>
          </p:cNvCxnSpPr>
          <p:nvPr/>
        </p:nvCxnSpPr>
        <p:spPr>
          <a:xfrm>
            <a:off x="1329731" y="4300505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1A36C874-2168-1AEB-13F4-A7C959ACDC88}"/>
              </a:ext>
            </a:extLst>
          </p:cNvPr>
          <p:cNvCxnSpPr>
            <a:cxnSpLocks/>
          </p:cNvCxnSpPr>
          <p:nvPr/>
        </p:nvCxnSpPr>
        <p:spPr>
          <a:xfrm>
            <a:off x="1329731" y="4586129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0FE28BA0-475A-82BF-855A-B7ADCBF1ADB6}"/>
              </a:ext>
            </a:extLst>
          </p:cNvPr>
          <p:cNvCxnSpPr>
            <a:cxnSpLocks/>
          </p:cNvCxnSpPr>
          <p:nvPr/>
        </p:nvCxnSpPr>
        <p:spPr>
          <a:xfrm>
            <a:off x="1329731" y="502819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직선 연결선 470">
            <a:extLst>
              <a:ext uri="{FF2B5EF4-FFF2-40B4-BE49-F238E27FC236}">
                <a16:creationId xmlns:a16="http://schemas.microsoft.com/office/drawing/2014/main" id="{F0D598FB-DDB8-DFCD-B099-3FC7488F0D40}"/>
              </a:ext>
            </a:extLst>
          </p:cNvPr>
          <p:cNvCxnSpPr>
            <a:cxnSpLocks/>
          </p:cNvCxnSpPr>
          <p:nvPr/>
        </p:nvCxnSpPr>
        <p:spPr>
          <a:xfrm>
            <a:off x="1329731" y="531381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직선 연결선 471">
            <a:extLst>
              <a:ext uri="{FF2B5EF4-FFF2-40B4-BE49-F238E27FC236}">
                <a16:creationId xmlns:a16="http://schemas.microsoft.com/office/drawing/2014/main" id="{97DF2435-F396-9137-D2DC-29D3994D6B68}"/>
              </a:ext>
            </a:extLst>
          </p:cNvPr>
          <p:cNvCxnSpPr>
            <a:cxnSpLocks/>
          </p:cNvCxnSpPr>
          <p:nvPr/>
        </p:nvCxnSpPr>
        <p:spPr>
          <a:xfrm>
            <a:off x="1329731" y="574881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A1D7AB56-990F-8DB0-D1D8-76F408C3BB24}"/>
              </a:ext>
            </a:extLst>
          </p:cNvPr>
          <p:cNvCxnSpPr>
            <a:cxnSpLocks/>
          </p:cNvCxnSpPr>
          <p:nvPr/>
        </p:nvCxnSpPr>
        <p:spPr>
          <a:xfrm>
            <a:off x="1329731" y="603443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866FDF-00FA-5E53-4DAE-AA9A951F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489" name="텍스트 개체 틀 488">
            <a:extLst>
              <a:ext uri="{FF2B5EF4-FFF2-40B4-BE49-F238E27FC236}">
                <a16:creationId xmlns:a16="http://schemas.microsoft.com/office/drawing/2014/main" id="{CA554241-F051-0C43-803A-B9C111AB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P-type</a:t>
            </a:r>
            <a:r>
              <a:rPr lang="ko-KR" altLang="en-US" dirty="0"/>
              <a:t>과  </a:t>
            </a:r>
            <a:r>
              <a:rPr lang="en-US" altLang="ko-KR" dirty="0"/>
              <a:t>N-type </a:t>
            </a:r>
            <a:r>
              <a:rPr lang="ko-KR" altLang="en-US" dirty="0"/>
              <a:t>을 붙이면</a:t>
            </a:r>
            <a:r>
              <a:rPr lang="en-US" altLang="ko-KR" dirty="0"/>
              <a:t>, </a:t>
            </a:r>
            <a:r>
              <a:rPr lang="ko-KR" altLang="en-US" dirty="0"/>
              <a:t>경계면에서 전자는 양공에 이끌려 결합함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42A67-4CCE-31BE-943E-306B0A6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21</a:t>
            </a:fld>
            <a:endParaRPr 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C9D2BD-971B-68FC-0A0C-B05508CA8286}"/>
              </a:ext>
            </a:extLst>
          </p:cNvPr>
          <p:cNvSpPr/>
          <p:nvPr/>
        </p:nvSpPr>
        <p:spPr>
          <a:xfrm>
            <a:off x="1612818" y="203817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8E5759-FF79-2504-B931-3DF9BA189233}"/>
              </a:ext>
            </a:extLst>
          </p:cNvPr>
          <p:cNvSpPr/>
          <p:nvPr/>
        </p:nvSpPr>
        <p:spPr>
          <a:xfrm>
            <a:off x="1612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6AA807-29EF-4A8B-8E43-A81AD33352F4}"/>
              </a:ext>
            </a:extLst>
          </p:cNvPr>
          <p:cNvSpPr/>
          <p:nvPr/>
        </p:nvSpPr>
        <p:spPr>
          <a:xfrm>
            <a:off x="1900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7DBFFE-4E2B-C2D3-60BB-79325B5AA7C0}"/>
              </a:ext>
            </a:extLst>
          </p:cNvPr>
          <p:cNvSpPr/>
          <p:nvPr/>
        </p:nvSpPr>
        <p:spPr>
          <a:xfrm>
            <a:off x="1612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1F8B00-4D23-6F73-D200-87DDE1E446A3}"/>
              </a:ext>
            </a:extLst>
          </p:cNvPr>
          <p:cNvSpPr/>
          <p:nvPr/>
        </p:nvSpPr>
        <p:spPr>
          <a:xfrm>
            <a:off x="1900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E98686-C7FE-8BE3-83EE-83BDB3DE0E18}"/>
              </a:ext>
            </a:extLst>
          </p:cNvPr>
          <p:cNvSpPr/>
          <p:nvPr/>
        </p:nvSpPr>
        <p:spPr>
          <a:xfrm>
            <a:off x="1406231" y="2326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8A424D-D46A-41D5-92A7-967226C1D096}"/>
              </a:ext>
            </a:extLst>
          </p:cNvPr>
          <p:cNvSpPr/>
          <p:nvPr/>
        </p:nvSpPr>
        <p:spPr>
          <a:xfrm>
            <a:off x="1406231" y="2038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02D7FC-BD26-45A8-7820-A4072700B097}"/>
              </a:ext>
            </a:extLst>
          </p:cNvPr>
          <p:cNvSpPr/>
          <p:nvPr/>
        </p:nvSpPr>
        <p:spPr>
          <a:xfrm>
            <a:off x="2107405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C99042-8A49-CCA7-53E9-482BBDC77996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1A0A1A-F7CE-C0AA-5EC5-A4C24CAC777B}"/>
              </a:ext>
            </a:extLst>
          </p:cNvPr>
          <p:cNvSpPr/>
          <p:nvPr/>
        </p:nvSpPr>
        <p:spPr>
          <a:xfrm>
            <a:off x="1612818" y="276494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F428BAD-E42E-F2B8-CB7B-F554FC7572F9}"/>
              </a:ext>
            </a:extLst>
          </p:cNvPr>
          <p:cNvSpPr/>
          <p:nvPr/>
        </p:nvSpPr>
        <p:spPr>
          <a:xfrm>
            <a:off x="1612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37060DC-6ECF-EA73-E7AF-7B1AFC8742F0}"/>
              </a:ext>
            </a:extLst>
          </p:cNvPr>
          <p:cNvSpPr/>
          <p:nvPr/>
        </p:nvSpPr>
        <p:spPr>
          <a:xfrm>
            <a:off x="1900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82E166-9DDC-D515-4E4D-9B355B7E9CB7}"/>
              </a:ext>
            </a:extLst>
          </p:cNvPr>
          <p:cNvSpPr/>
          <p:nvPr/>
        </p:nvSpPr>
        <p:spPr>
          <a:xfrm>
            <a:off x="1406231" y="3052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F40E9-D656-919A-AD9A-6DBE621B7357}"/>
              </a:ext>
            </a:extLst>
          </p:cNvPr>
          <p:cNvSpPr/>
          <p:nvPr/>
        </p:nvSpPr>
        <p:spPr>
          <a:xfrm>
            <a:off x="1406231" y="2764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1BBC88A-C882-96CA-A031-6FC53A57F2C0}"/>
              </a:ext>
            </a:extLst>
          </p:cNvPr>
          <p:cNvSpPr/>
          <p:nvPr/>
        </p:nvSpPr>
        <p:spPr>
          <a:xfrm>
            <a:off x="2107405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342F4D-1D51-45D0-1326-9245DBAEABFE}"/>
              </a:ext>
            </a:extLst>
          </p:cNvPr>
          <p:cNvSpPr/>
          <p:nvPr/>
        </p:nvSpPr>
        <p:spPr>
          <a:xfrm>
            <a:off x="2107405" y="2764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F729F8D-5535-1213-7761-BCB5E29D2751}"/>
              </a:ext>
            </a:extLst>
          </p:cNvPr>
          <p:cNvSpPr/>
          <p:nvPr/>
        </p:nvSpPr>
        <p:spPr>
          <a:xfrm>
            <a:off x="1612818" y="349172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A1EC04-D334-4DC2-DAE1-14B40E481D59}"/>
              </a:ext>
            </a:extLst>
          </p:cNvPr>
          <p:cNvSpPr/>
          <p:nvPr/>
        </p:nvSpPr>
        <p:spPr>
          <a:xfrm>
            <a:off x="1612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072D21-4C74-B1BE-EE27-1C7DE7D1F920}"/>
              </a:ext>
            </a:extLst>
          </p:cNvPr>
          <p:cNvSpPr/>
          <p:nvPr/>
        </p:nvSpPr>
        <p:spPr>
          <a:xfrm>
            <a:off x="1900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DE47E8-6BA4-4A46-AF89-4BB3981EFF9F}"/>
              </a:ext>
            </a:extLst>
          </p:cNvPr>
          <p:cNvSpPr/>
          <p:nvPr/>
        </p:nvSpPr>
        <p:spPr>
          <a:xfrm>
            <a:off x="1406231" y="3779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361EF12-1A03-7923-2270-2AFF06F7B7CF}"/>
              </a:ext>
            </a:extLst>
          </p:cNvPr>
          <p:cNvSpPr/>
          <p:nvPr/>
        </p:nvSpPr>
        <p:spPr>
          <a:xfrm>
            <a:off x="1406231" y="3491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5669A9F-F3F5-D7A5-0845-ACA142017D2C}"/>
              </a:ext>
            </a:extLst>
          </p:cNvPr>
          <p:cNvSpPr/>
          <p:nvPr/>
        </p:nvSpPr>
        <p:spPr>
          <a:xfrm>
            <a:off x="2107405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2F2A18E-7118-46E4-D11F-787AFE731DD6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7CEE28C-70E5-AE7E-F252-5E5E77D672AE}"/>
              </a:ext>
            </a:extLst>
          </p:cNvPr>
          <p:cNvSpPr/>
          <p:nvPr/>
        </p:nvSpPr>
        <p:spPr>
          <a:xfrm>
            <a:off x="1612818" y="421849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84CCDB-BBEA-DD04-4039-E1FDD727FF0E}"/>
              </a:ext>
            </a:extLst>
          </p:cNvPr>
          <p:cNvSpPr/>
          <p:nvPr/>
        </p:nvSpPr>
        <p:spPr>
          <a:xfrm>
            <a:off x="1612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585CB42-0D1F-FDCD-288B-F7745F00080C}"/>
              </a:ext>
            </a:extLst>
          </p:cNvPr>
          <p:cNvSpPr/>
          <p:nvPr/>
        </p:nvSpPr>
        <p:spPr>
          <a:xfrm>
            <a:off x="1900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47463B2-71FB-F87F-61ED-CFBA2252974F}"/>
              </a:ext>
            </a:extLst>
          </p:cNvPr>
          <p:cNvSpPr/>
          <p:nvPr/>
        </p:nvSpPr>
        <p:spPr>
          <a:xfrm>
            <a:off x="1406231" y="4506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34EE56-759C-0305-9FF3-EC8C75F43F22}"/>
              </a:ext>
            </a:extLst>
          </p:cNvPr>
          <p:cNvSpPr/>
          <p:nvPr/>
        </p:nvSpPr>
        <p:spPr>
          <a:xfrm>
            <a:off x="1406231" y="4218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99524-BFD6-2A02-7C01-1DAE20668199}"/>
              </a:ext>
            </a:extLst>
          </p:cNvPr>
          <p:cNvSpPr/>
          <p:nvPr/>
        </p:nvSpPr>
        <p:spPr>
          <a:xfrm>
            <a:off x="2107405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09FC723-F209-388A-1062-2B866AD54C87}"/>
              </a:ext>
            </a:extLst>
          </p:cNvPr>
          <p:cNvSpPr/>
          <p:nvPr/>
        </p:nvSpPr>
        <p:spPr>
          <a:xfrm>
            <a:off x="2107405" y="4218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6C4F20C-7667-9AC3-B31E-84C950EA1A74}"/>
              </a:ext>
            </a:extLst>
          </p:cNvPr>
          <p:cNvSpPr/>
          <p:nvPr/>
        </p:nvSpPr>
        <p:spPr>
          <a:xfrm>
            <a:off x="1612818" y="494527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EAB4C2A-6E1F-5853-E11E-B187BF69C14E}"/>
              </a:ext>
            </a:extLst>
          </p:cNvPr>
          <p:cNvSpPr/>
          <p:nvPr/>
        </p:nvSpPr>
        <p:spPr>
          <a:xfrm>
            <a:off x="1612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0EB525F-993A-E02F-D13D-B291BE8011D9}"/>
              </a:ext>
            </a:extLst>
          </p:cNvPr>
          <p:cNvSpPr/>
          <p:nvPr/>
        </p:nvSpPr>
        <p:spPr>
          <a:xfrm>
            <a:off x="1900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EA1A81-12DB-4EF4-BB16-D88FF8C9989B}"/>
              </a:ext>
            </a:extLst>
          </p:cNvPr>
          <p:cNvSpPr/>
          <p:nvPr/>
        </p:nvSpPr>
        <p:spPr>
          <a:xfrm>
            <a:off x="1406231" y="5233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05B328-9F51-2B79-25A3-8405F0F620BB}"/>
              </a:ext>
            </a:extLst>
          </p:cNvPr>
          <p:cNvSpPr/>
          <p:nvPr/>
        </p:nvSpPr>
        <p:spPr>
          <a:xfrm>
            <a:off x="1406231" y="4945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D72250-E9AD-D47F-AC2E-B488B82BC64F}"/>
              </a:ext>
            </a:extLst>
          </p:cNvPr>
          <p:cNvSpPr/>
          <p:nvPr/>
        </p:nvSpPr>
        <p:spPr>
          <a:xfrm>
            <a:off x="2107405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688BCF4-A28A-C72F-3724-C51C0DC110E9}"/>
              </a:ext>
            </a:extLst>
          </p:cNvPr>
          <p:cNvSpPr/>
          <p:nvPr/>
        </p:nvSpPr>
        <p:spPr>
          <a:xfrm>
            <a:off x="2107405" y="4945084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D56DF21-1FF4-A7DA-DC67-4F612CEE1ECF}"/>
              </a:ext>
            </a:extLst>
          </p:cNvPr>
          <p:cNvSpPr/>
          <p:nvPr/>
        </p:nvSpPr>
        <p:spPr>
          <a:xfrm>
            <a:off x="1612818" y="567205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CE986B-A198-1294-FA7A-1F59FD795E42}"/>
              </a:ext>
            </a:extLst>
          </p:cNvPr>
          <p:cNvSpPr/>
          <p:nvPr/>
        </p:nvSpPr>
        <p:spPr>
          <a:xfrm>
            <a:off x="1612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20B52DF-AA82-5DF2-E1E8-40D6658ED37C}"/>
              </a:ext>
            </a:extLst>
          </p:cNvPr>
          <p:cNvSpPr/>
          <p:nvPr/>
        </p:nvSpPr>
        <p:spPr>
          <a:xfrm>
            <a:off x="1900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BBFC308-691C-CE0C-9389-A77B98EBB7DF}"/>
              </a:ext>
            </a:extLst>
          </p:cNvPr>
          <p:cNvSpPr/>
          <p:nvPr/>
        </p:nvSpPr>
        <p:spPr>
          <a:xfrm>
            <a:off x="1406231" y="5960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C99DB6-7CC0-8759-F237-16A00E38A662}"/>
              </a:ext>
            </a:extLst>
          </p:cNvPr>
          <p:cNvSpPr/>
          <p:nvPr/>
        </p:nvSpPr>
        <p:spPr>
          <a:xfrm>
            <a:off x="1406231" y="5672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1DD6DA5-88A1-D668-8B88-D26DEF243F6C}"/>
              </a:ext>
            </a:extLst>
          </p:cNvPr>
          <p:cNvSpPr/>
          <p:nvPr/>
        </p:nvSpPr>
        <p:spPr>
          <a:xfrm>
            <a:off x="2107405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87F9DBA-DFAF-1C85-7D44-487F28A167AA}"/>
              </a:ext>
            </a:extLst>
          </p:cNvPr>
          <p:cNvSpPr/>
          <p:nvPr/>
        </p:nvSpPr>
        <p:spPr>
          <a:xfrm>
            <a:off x="2107405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6A0AA3-C114-46E4-3C28-ADF3C2A4D0D8}"/>
              </a:ext>
            </a:extLst>
          </p:cNvPr>
          <p:cNvSpPr/>
          <p:nvPr/>
        </p:nvSpPr>
        <p:spPr>
          <a:xfrm>
            <a:off x="2313992" y="203817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2299C8-2449-D7AB-FBF6-30AB588B818C}"/>
              </a:ext>
            </a:extLst>
          </p:cNvPr>
          <p:cNvSpPr/>
          <p:nvPr/>
        </p:nvSpPr>
        <p:spPr>
          <a:xfrm>
            <a:off x="2313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B9E552B-62AB-1BF9-C844-A98CF147C242}"/>
              </a:ext>
            </a:extLst>
          </p:cNvPr>
          <p:cNvSpPr/>
          <p:nvPr/>
        </p:nvSpPr>
        <p:spPr>
          <a:xfrm>
            <a:off x="2601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3AD4C9-9450-FA9E-8157-7077431E6DD2}"/>
              </a:ext>
            </a:extLst>
          </p:cNvPr>
          <p:cNvSpPr/>
          <p:nvPr/>
        </p:nvSpPr>
        <p:spPr>
          <a:xfrm>
            <a:off x="2313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8B9239-07BD-BBA2-32DC-1642E5368B19}"/>
              </a:ext>
            </a:extLst>
          </p:cNvPr>
          <p:cNvSpPr/>
          <p:nvPr/>
        </p:nvSpPr>
        <p:spPr>
          <a:xfrm>
            <a:off x="2601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4B6C5CA-3C2A-40F2-AABD-F11374D273A3}"/>
              </a:ext>
            </a:extLst>
          </p:cNvPr>
          <p:cNvSpPr/>
          <p:nvPr/>
        </p:nvSpPr>
        <p:spPr>
          <a:xfrm>
            <a:off x="2808579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205A03-4538-370B-A4EA-35DAD1A5D576}"/>
              </a:ext>
            </a:extLst>
          </p:cNvPr>
          <p:cNvSpPr/>
          <p:nvPr/>
        </p:nvSpPr>
        <p:spPr>
          <a:xfrm>
            <a:off x="2808579" y="2037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7792EB-1117-5E1D-C6E2-54F2E426906B}"/>
              </a:ext>
            </a:extLst>
          </p:cNvPr>
          <p:cNvSpPr/>
          <p:nvPr/>
        </p:nvSpPr>
        <p:spPr>
          <a:xfrm>
            <a:off x="2313992" y="276494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3844A1F-5222-B993-A274-AC6CFAC296E6}"/>
              </a:ext>
            </a:extLst>
          </p:cNvPr>
          <p:cNvSpPr/>
          <p:nvPr/>
        </p:nvSpPr>
        <p:spPr>
          <a:xfrm>
            <a:off x="2313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E366DE-CC56-04BC-BC0C-80C5155A4AED}"/>
              </a:ext>
            </a:extLst>
          </p:cNvPr>
          <p:cNvSpPr/>
          <p:nvPr/>
        </p:nvSpPr>
        <p:spPr>
          <a:xfrm>
            <a:off x="2601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5EFCCA5-8F93-CEE3-C0D4-CE85BEDD7138}"/>
              </a:ext>
            </a:extLst>
          </p:cNvPr>
          <p:cNvSpPr/>
          <p:nvPr/>
        </p:nvSpPr>
        <p:spPr>
          <a:xfrm>
            <a:off x="2808579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1F55917-C617-4F44-9BF9-540A1FB81EB4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6B9CF45-CE0A-6F21-5441-8C25E5045F8E}"/>
              </a:ext>
            </a:extLst>
          </p:cNvPr>
          <p:cNvSpPr/>
          <p:nvPr/>
        </p:nvSpPr>
        <p:spPr>
          <a:xfrm>
            <a:off x="2313992" y="349172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D62230-BAB8-6332-9C66-0AF775169AB9}"/>
              </a:ext>
            </a:extLst>
          </p:cNvPr>
          <p:cNvSpPr/>
          <p:nvPr/>
        </p:nvSpPr>
        <p:spPr>
          <a:xfrm>
            <a:off x="2313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1D33042-0D42-8A76-348B-F01B67CBBD79}"/>
              </a:ext>
            </a:extLst>
          </p:cNvPr>
          <p:cNvSpPr/>
          <p:nvPr/>
        </p:nvSpPr>
        <p:spPr>
          <a:xfrm>
            <a:off x="2601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932343F-BB72-1CFC-78A4-19537664BAFC}"/>
              </a:ext>
            </a:extLst>
          </p:cNvPr>
          <p:cNvSpPr/>
          <p:nvPr/>
        </p:nvSpPr>
        <p:spPr>
          <a:xfrm>
            <a:off x="2808579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842E40B-C8F5-BECD-AEFC-864961C72172}"/>
              </a:ext>
            </a:extLst>
          </p:cNvPr>
          <p:cNvSpPr/>
          <p:nvPr/>
        </p:nvSpPr>
        <p:spPr>
          <a:xfrm>
            <a:off x="2808579" y="3491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F6F409A-6A58-DB3F-117A-A29CC494421D}"/>
              </a:ext>
            </a:extLst>
          </p:cNvPr>
          <p:cNvSpPr/>
          <p:nvPr/>
        </p:nvSpPr>
        <p:spPr>
          <a:xfrm>
            <a:off x="2313992" y="421849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324CEDC-65D9-56F2-B557-2662E1226F0A}"/>
              </a:ext>
            </a:extLst>
          </p:cNvPr>
          <p:cNvSpPr/>
          <p:nvPr/>
        </p:nvSpPr>
        <p:spPr>
          <a:xfrm>
            <a:off x="2313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318120D-9ED3-E56C-FAB7-23FEAC0C3716}"/>
              </a:ext>
            </a:extLst>
          </p:cNvPr>
          <p:cNvSpPr/>
          <p:nvPr/>
        </p:nvSpPr>
        <p:spPr>
          <a:xfrm>
            <a:off x="2601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B59504E-32B9-AD35-EE5B-BA8D04B527E1}"/>
              </a:ext>
            </a:extLst>
          </p:cNvPr>
          <p:cNvSpPr/>
          <p:nvPr/>
        </p:nvSpPr>
        <p:spPr>
          <a:xfrm>
            <a:off x="2808579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B72B8F-091B-6AA4-CBD6-459E948FB745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1F0BBD-2DCD-85E5-B311-809FD543BEAC}"/>
              </a:ext>
            </a:extLst>
          </p:cNvPr>
          <p:cNvSpPr/>
          <p:nvPr/>
        </p:nvSpPr>
        <p:spPr>
          <a:xfrm>
            <a:off x="2313992" y="494527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79B0DE-D58C-43B1-3CEF-AFF31E24B5B6}"/>
              </a:ext>
            </a:extLst>
          </p:cNvPr>
          <p:cNvSpPr/>
          <p:nvPr/>
        </p:nvSpPr>
        <p:spPr>
          <a:xfrm>
            <a:off x="2313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A4A538-42F5-8EA0-EF99-4A3C94706445}"/>
              </a:ext>
            </a:extLst>
          </p:cNvPr>
          <p:cNvSpPr/>
          <p:nvPr/>
        </p:nvSpPr>
        <p:spPr>
          <a:xfrm>
            <a:off x="2601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9E969FD-E089-BC12-74E9-A8C6DBB946FE}"/>
              </a:ext>
            </a:extLst>
          </p:cNvPr>
          <p:cNvSpPr/>
          <p:nvPr/>
        </p:nvSpPr>
        <p:spPr>
          <a:xfrm>
            <a:off x="2808579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DFFF367-A28C-4857-C4A6-458B3FD55763}"/>
              </a:ext>
            </a:extLst>
          </p:cNvPr>
          <p:cNvSpPr/>
          <p:nvPr/>
        </p:nvSpPr>
        <p:spPr>
          <a:xfrm>
            <a:off x="2808579" y="4945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333B088-F866-5F85-3EBD-E4C87A62B3D5}"/>
              </a:ext>
            </a:extLst>
          </p:cNvPr>
          <p:cNvSpPr/>
          <p:nvPr/>
        </p:nvSpPr>
        <p:spPr>
          <a:xfrm>
            <a:off x="2313992" y="567205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96ABB74-525A-263B-EDC4-49ED20DDFE03}"/>
              </a:ext>
            </a:extLst>
          </p:cNvPr>
          <p:cNvSpPr/>
          <p:nvPr/>
        </p:nvSpPr>
        <p:spPr>
          <a:xfrm>
            <a:off x="2313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4F7041-447F-5CB9-0AC4-5E66ED7CD3EB}"/>
              </a:ext>
            </a:extLst>
          </p:cNvPr>
          <p:cNvSpPr/>
          <p:nvPr/>
        </p:nvSpPr>
        <p:spPr>
          <a:xfrm>
            <a:off x="2601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55ED2F5-342F-22E9-5E9A-6932660D30C0}"/>
              </a:ext>
            </a:extLst>
          </p:cNvPr>
          <p:cNvSpPr/>
          <p:nvPr/>
        </p:nvSpPr>
        <p:spPr>
          <a:xfrm>
            <a:off x="2808579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7C43C-C989-9A8A-C24B-E8047ED3CB04}"/>
              </a:ext>
            </a:extLst>
          </p:cNvPr>
          <p:cNvSpPr/>
          <p:nvPr/>
        </p:nvSpPr>
        <p:spPr>
          <a:xfrm>
            <a:off x="2808579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A2258FA-68CF-74A4-CF9D-0DED692F8507}"/>
              </a:ext>
            </a:extLst>
          </p:cNvPr>
          <p:cNvSpPr/>
          <p:nvPr/>
        </p:nvSpPr>
        <p:spPr>
          <a:xfrm>
            <a:off x="3007598" y="203798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EDB89A-1F5B-51E9-3B95-059906D02470}"/>
              </a:ext>
            </a:extLst>
          </p:cNvPr>
          <p:cNvSpPr/>
          <p:nvPr/>
        </p:nvSpPr>
        <p:spPr>
          <a:xfrm>
            <a:off x="3007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F1A9D5-6C7B-8EDA-0A9C-2F432052E6EA}"/>
              </a:ext>
            </a:extLst>
          </p:cNvPr>
          <p:cNvSpPr/>
          <p:nvPr/>
        </p:nvSpPr>
        <p:spPr>
          <a:xfrm>
            <a:off x="3295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14B281A-E4E9-B7D3-B9DD-5A4878CE7A91}"/>
              </a:ext>
            </a:extLst>
          </p:cNvPr>
          <p:cNvSpPr/>
          <p:nvPr/>
        </p:nvSpPr>
        <p:spPr>
          <a:xfrm>
            <a:off x="3007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A50823-CAF7-2810-39A7-4762EB1811A1}"/>
              </a:ext>
            </a:extLst>
          </p:cNvPr>
          <p:cNvSpPr/>
          <p:nvPr/>
        </p:nvSpPr>
        <p:spPr>
          <a:xfrm>
            <a:off x="3295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95159E5-8068-5DAA-F1AB-441AE8D6DF3C}"/>
              </a:ext>
            </a:extLst>
          </p:cNvPr>
          <p:cNvSpPr/>
          <p:nvPr/>
        </p:nvSpPr>
        <p:spPr>
          <a:xfrm>
            <a:off x="3502185" y="23257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82EBD62-036A-1F4F-A97B-309230254F27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B3008D8-3319-4427-E1CF-E5CF9A88C6C4}"/>
              </a:ext>
            </a:extLst>
          </p:cNvPr>
          <p:cNvSpPr/>
          <p:nvPr/>
        </p:nvSpPr>
        <p:spPr>
          <a:xfrm>
            <a:off x="3007598" y="276475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1F8E501-CAF3-24AD-0D85-E2C8EA3043F8}"/>
              </a:ext>
            </a:extLst>
          </p:cNvPr>
          <p:cNvSpPr/>
          <p:nvPr/>
        </p:nvSpPr>
        <p:spPr>
          <a:xfrm>
            <a:off x="3007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36C5025-219C-9457-BA54-26E2EA385032}"/>
              </a:ext>
            </a:extLst>
          </p:cNvPr>
          <p:cNvSpPr/>
          <p:nvPr/>
        </p:nvSpPr>
        <p:spPr>
          <a:xfrm>
            <a:off x="3295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D0949CD-6ED5-66BD-263D-2932948662D4}"/>
              </a:ext>
            </a:extLst>
          </p:cNvPr>
          <p:cNvSpPr/>
          <p:nvPr/>
        </p:nvSpPr>
        <p:spPr>
          <a:xfrm>
            <a:off x="3502185" y="3052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84F3C32-9B46-2D91-9B4B-C4C30AA3DE3B}"/>
              </a:ext>
            </a:extLst>
          </p:cNvPr>
          <p:cNvSpPr/>
          <p:nvPr/>
        </p:nvSpPr>
        <p:spPr>
          <a:xfrm>
            <a:off x="3502185" y="2764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36096A4-66FF-31A9-1EC1-5289D4BF76E4}"/>
              </a:ext>
            </a:extLst>
          </p:cNvPr>
          <p:cNvSpPr/>
          <p:nvPr/>
        </p:nvSpPr>
        <p:spPr>
          <a:xfrm>
            <a:off x="3007598" y="349153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13709D7-2473-9FC1-79C2-C9D4EAA89EBB}"/>
              </a:ext>
            </a:extLst>
          </p:cNvPr>
          <p:cNvSpPr/>
          <p:nvPr/>
        </p:nvSpPr>
        <p:spPr>
          <a:xfrm>
            <a:off x="3007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EB91E6E-836C-6918-216F-6F14DF5FADBD}"/>
              </a:ext>
            </a:extLst>
          </p:cNvPr>
          <p:cNvSpPr/>
          <p:nvPr/>
        </p:nvSpPr>
        <p:spPr>
          <a:xfrm>
            <a:off x="3295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A6E9738-5A94-362F-BABD-1BD5DD7D7F19}"/>
              </a:ext>
            </a:extLst>
          </p:cNvPr>
          <p:cNvSpPr/>
          <p:nvPr/>
        </p:nvSpPr>
        <p:spPr>
          <a:xfrm>
            <a:off x="3502185" y="3779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18B7F63-D557-BF5A-3026-FD07B8A14DEF}"/>
              </a:ext>
            </a:extLst>
          </p:cNvPr>
          <p:cNvSpPr/>
          <p:nvPr/>
        </p:nvSpPr>
        <p:spPr>
          <a:xfrm>
            <a:off x="3502185" y="3491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F5872FB-DE31-08CF-D122-3D0A2BEA14EC}"/>
              </a:ext>
            </a:extLst>
          </p:cNvPr>
          <p:cNvSpPr/>
          <p:nvPr/>
        </p:nvSpPr>
        <p:spPr>
          <a:xfrm>
            <a:off x="3007598" y="421830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91F947-4FAE-B297-357A-6A82D220F764}"/>
              </a:ext>
            </a:extLst>
          </p:cNvPr>
          <p:cNvSpPr/>
          <p:nvPr/>
        </p:nvSpPr>
        <p:spPr>
          <a:xfrm>
            <a:off x="3007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8EC098-9D86-7B4F-825A-501FCDBDFC0C}"/>
              </a:ext>
            </a:extLst>
          </p:cNvPr>
          <p:cNvSpPr/>
          <p:nvPr/>
        </p:nvSpPr>
        <p:spPr>
          <a:xfrm>
            <a:off x="3295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8CABA0C-5920-51E3-84ED-CDD133A219D3}"/>
              </a:ext>
            </a:extLst>
          </p:cNvPr>
          <p:cNvSpPr/>
          <p:nvPr/>
        </p:nvSpPr>
        <p:spPr>
          <a:xfrm>
            <a:off x="3502185" y="4506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A27FF1F-48DA-906E-4BE5-19679D03B5FF}"/>
              </a:ext>
            </a:extLst>
          </p:cNvPr>
          <p:cNvSpPr/>
          <p:nvPr/>
        </p:nvSpPr>
        <p:spPr>
          <a:xfrm>
            <a:off x="3502185" y="4218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A994DB8-0022-BDFF-5EE2-2D3BA777B32B}"/>
              </a:ext>
            </a:extLst>
          </p:cNvPr>
          <p:cNvSpPr/>
          <p:nvPr/>
        </p:nvSpPr>
        <p:spPr>
          <a:xfrm>
            <a:off x="3007598" y="494508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328E2B9-1DF2-6EF1-42F6-CA255C48020C}"/>
              </a:ext>
            </a:extLst>
          </p:cNvPr>
          <p:cNvSpPr/>
          <p:nvPr/>
        </p:nvSpPr>
        <p:spPr>
          <a:xfrm>
            <a:off x="3007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A0AF8E4-DA66-44EA-7D59-38E98DF4118A}"/>
              </a:ext>
            </a:extLst>
          </p:cNvPr>
          <p:cNvSpPr/>
          <p:nvPr/>
        </p:nvSpPr>
        <p:spPr>
          <a:xfrm>
            <a:off x="3295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76EE389-B2CC-DC89-7486-D4A0DF1AFB20}"/>
              </a:ext>
            </a:extLst>
          </p:cNvPr>
          <p:cNvSpPr/>
          <p:nvPr/>
        </p:nvSpPr>
        <p:spPr>
          <a:xfrm>
            <a:off x="3502185" y="52328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DF042D1E-7B71-5BDD-E56B-DC89CE0767A7}"/>
              </a:ext>
            </a:extLst>
          </p:cNvPr>
          <p:cNvSpPr/>
          <p:nvPr/>
        </p:nvSpPr>
        <p:spPr>
          <a:xfrm>
            <a:off x="3502185" y="494489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91A550B-4F24-7168-D4DC-69D6641B007E}"/>
              </a:ext>
            </a:extLst>
          </p:cNvPr>
          <p:cNvSpPr/>
          <p:nvPr/>
        </p:nvSpPr>
        <p:spPr>
          <a:xfrm>
            <a:off x="3007598" y="567186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8CEA8A7-1BCB-688B-11A9-853F42D82219}"/>
              </a:ext>
            </a:extLst>
          </p:cNvPr>
          <p:cNvSpPr/>
          <p:nvPr/>
        </p:nvSpPr>
        <p:spPr>
          <a:xfrm>
            <a:off x="3007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7EB318AC-AE0F-C82A-75DB-576509A1643A}"/>
              </a:ext>
            </a:extLst>
          </p:cNvPr>
          <p:cNvSpPr/>
          <p:nvPr/>
        </p:nvSpPr>
        <p:spPr>
          <a:xfrm>
            <a:off x="3295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6C2043-4CCF-38AA-0DB9-8B9514842E28}"/>
              </a:ext>
            </a:extLst>
          </p:cNvPr>
          <p:cNvSpPr/>
          <p:nvPr/>
        </p:nvSpPr>
        <p:spPr>
          <a:xfrm>
            <a:off x="3502185" y="595966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A2E9142-E041-0145-2653-8EFBCDDAE7B1}"/>
              </a:ext>
            </a:extLst>
          </p:cNvPr>
          <p:cNvSpPr/>
          <p:nvPr/>
        </p:nvSpPr>
        <p:spPr>
          <a:xfrm>
            <a:off x="3502185" y="567166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3BCFCC28-70D7-732C-21D6-9AC9CB87840A}"/>
              </a:ext>
            </a:extLst>
          </p:cNvPr>
          <p:cNvSpPr/>
          <p:nvPr/>
        </p:nvSpPr>
        <p:spPr>
          <a:xfrm>
            <a:off x="3737862" y="203778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9BDCF-9B0C-CD52-EF10-B4C5EC8346D6}"/>
              </a:ext>
            </a:extLst>
          </p:cNvPr>
          <p:cNvSpPr/>
          <p:nvPr/>
        </p:nvSpPr>
        <p:spPr>
          <a:xfrm>
            <a:off x="3737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48068D0-CB11-F292-FCA3-B20A38649617}"/>
              </a:ext>
            </a:extLst>
          </p:cNvPr>
          <p:cNvSpPr/>
          <p:nvPr/>
        </p:nvSpPr>
        <p:spPr>
          <a:xfrm>
            <a:off x="4025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F9D1715-6CB7-403A-FC4F-4F5386C9126C}"/>
              </a:ext>
            </a:extLst>
          </p:cNvPr>
          <p:cNvSpPr/>
          <p:nvPr/>
        </p:nvSpPr>
        <p:spPr>
          <a:xfrm>
            <a:off x="3737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0DF0DA9-7C0A-7A94-006A-FCD84BDFDFE1}"/>
              </a:ext>
            </a:extLst>
          </p:cNvPr>
          <p:cNvSpPr/>
          <p:nvPr/>
        </p:nvSpPr>
        <p:spPr>
          <a:xfrm>
            <a:off x="4025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D21D053-D8F1-6B4B-85B2-263B6300CCA8}"/>
              </a:ext>
            </a:extLst>
          </p:cNvPr>
          <p:cNvSpPr/>
          <p:nvPr/>
        </p:nvSpPr>
        <p:spPr>
          <a:xfrm>
            <a:off x="4232449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367895D-44DC-EF23-E7E1-188BC3018E7E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A8681FC-AB72-4624-099F-1EEFF4EAAB52}"/>
              </a:ext>
            </a:extLst>
          </p:cNvPr>
          <p:cNvSpPr/>
          <p:nvPr/>
        </p:nvSpPr>
        <p:spPr>
          <a:xfrm>
            <a:off x="3737862" y="276456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4992EF6-7094-D45A-CE86-2ACC05D66B0D}"/>
              </a:ext>
            </a:extLst>
          </p:cNvPr>
          <p:cNvSpPr/>
          <p:nvPr/>
        </p:nvSpPr>
        <p:spPr>
          <a:xfrm>
            <a:off x="3737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1AAEC53-30F4-C375-1B37-8A8472FD490D}"/>
              </a:ext>
            </a:extLst>
          </p:cNvPr>
          <p:cNvSpPr/>
          <p:nvPr/>
        </p:nvSpPr>
        <p:spPr>
          <a:xfrm>
            <a:off x="4025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97F5F63-B05D-F13F-E085-E9F20B7F7D6D}"/>
              </a:ext>
            </a:extLst>
          </p:cNvPr>
          <p:cNvSpPr/>
          <p:nvPr/>
        </p:nvSpPr>
        <p:spPr>
          <a:xfrm>
            <a:off x="4232449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534C45A-A04F-791A-C74D-555CF36D4AEE}"/>
              </a:ext>
            </a:extLst>
          </p:cNvPr>
          <p:cNvSpPr/>
          <p:nvPr/>
        </p:nvSpPr>
        <p:spPr>
          <a:xfrm>
            <a:off x="4232449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A8B90D0-405A-5501-5241-5BFE05CBB095}"/>
              </a:ext>
            </a:extLst>
          </p:cNvPr>
          <p:cNvSpPr/>
          <p:nvPr/>
        </p:nvSpPr>
        <p:spPr>
          <a:xfrm>
            <a:off x="3737862" y="349134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6041FED-352C-3672-5DEC-D9C26989FD87}"/>
              </a:ext>
            </a:extLst>
          </p:cNvPr>
          <p:cNvSpPr/>
          <p:nvPr/>
        </p:nvSpPr>
        <p:spPr>
          <a:xfrm>
            <a:off x="3737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9CD3170-3A5B-3CCD-6D40-5A12B74C4D1D}"/>
              </a:ext>
            </a:extLst>
          </p:cNvPr>
          <p:cNvSpPr/>
          <p:nvPr/>
        </p:nvSpPr>
        <p:spPr>
          <a:xfrm>
            <a:off x="4025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82B17E0-0AAE-D60E-D120-246AAFD20629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3CD7478-4B17-FF7F-D45A-379B604603E1}"/>
              </a:ext>
            </a:extLst>
          </p:cNvPr>
          <p:cNvSpPr/>
          <p:nvPr/>
        </p:nvSpPr>
        <p:spPr>
          <a:xfrm>
            <a:off x="4232449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71AF254-1EDC-A925-6A25-7FB6E6C84079}"/>
              </a:ext>
            </a:extLst>
          </p:cNvPr>
          <p:cNvSpPr/>
          <p:nvPr/>
        </p:nvSpPr>
        <p:spPr>
          <a:xfrm>
            <a:off x="3737862" y="421811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BE5148-D387-5201-1FBB-C596D79F0FAE}"/>
              </a:ext>
            </a:extLst>
          </p:cNvPr>
          <p:cNvSpPr/>
          <p:nvPr/>
        </p:nvSpPr>
        <p:spPr>
          <a:xfrm>
            <a:off x="3737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A0410F-8D68-769A-2236-D05147A1607F}"/>
              </a:ext>
            </a:extLst>
          </p:cNvPr>
          <p:cNvSpPr/>
          <p:nvPr/>
        </p:nvSpPr>
        <p:spPr>
          <a:xfrm>
            <a:off x="4025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963AEE6-D565-B5ED-E2D3-4C8FA5AF2F77}"/>
              </a:ext>
            </a:extLst>
          </p:cNvPr>
          <p:cNvSpPr/>
          <p:nvPr/>
        </p:nvSpPr>
        <p:spPr>
          <a:xfrm>
            <a:off x="4232449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532F35F-716A-7CCE-17EE-9D57915102DA}"/>
              </a:ext>
            </a:extLst>
          </p:cNvPr>
          <p:cNvSpPr/>
          <p:nvPr/>
        </p:nvSpPr>
        <p:spPr>
          <a:xfrm>
            <a:off x="4232449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21FCB78-EE60-CD71-C838-82674A28D721}"/>
              </a:ext>
            </a:extLst>
          </p:cNvPr>
          <p:cNvSpPr/>
          <p:nvPr/>
        </p:nvSpPr>
        <p:spPr>
          <a:xfrm>
            <a:off x="3737862" y="494489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26D9C36-DBF1-6306-833D-30EFF34B6604}"/>
              </a:ext>
            </a:extLst>
          </p:cNvPr>
          <p:cNvSpPr/>
          <p:nvPr/>
        </p:nvSpPr>
        <p:spPr>
          <a:xfrm>
            <a:off x="3737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2CEA05D-7BDF-06EF-AA9F-41E017534554}"/>
              </a:ext>
            </a:extLst>
          </p:cNvPr>
          <p:cNvSpPr/>
          <p:nvPr/>
        </p:nvSpPr>
        <p:spPr>
          <a:xfrm>
            <a:off x="4025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56D7D12-F1CE-3519-7CE2-16E4CCD2ACA3}"/>
              </a:ext>
            </a:extLst>
          </p:cNvPr>
          <p:cNvSpPr/>
          <p:nvPr/>
        </p:nvSpPr>
        <p:spPr>
          <a:xfrm>
            <a:off x="4232449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3B436089-CD1B-64FF-F382-561A71137708}"/>
              </a:ext>
            </a:extLst>
          </p:cNvPr>
          <p:cNvSpPr/>
          <p:nvPr/>
        </p:nvSpPr>
        <p:spPr>
          <a:xfrm>
            <a:off x="4232449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991D852-2DF9-D72C-19E4-B93601327B8F}"/>
              </a:ext>
            </a:extLst>
          </p:cNvPr>
          <p:cNvSpPr/>
          <p:nvPr/>
        </p:nvSpPr>
        <p:spPr>
          <a:xfrm>
            <a:off x="3737862" y="567166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65F6E82-74C0-246F-1618-77758BE200E4}"/>
              </a:ext>
            </a:extLst>
          </p:cNvPr>
          <p:cNvSpPr/>
          <p:nvPr/>
        </p:nvSpPr>
        <p:spPr>
          <a:xfrm>
            <a:off x="3737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06EE5B3-F415-4243-2892-5F66FB66FA5D}"/>
              </a:ext>
            </a:extLst>
          </p:cNvPr>
          <p:cNvSpPr/>
          <p:nvPr/>
        </p:nvSpPr>
        <p:spPr>
          <a:xfrm>
            <a:off x="4025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869D368-3718-D2B7-A51A-8B286433D271}"/>
              </a:ext>
            </a:extLst>
          </p:cNvPr>
          <p:cNvSpPr/>
          <p:nvPr/>
        </p:nvSpPr>
        <p:spPr>
          <a:xfrm>
            <a:off x="4232449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607A4EA-DCA4-95DC-251E-BE81FBA3DE2E}"/>
              </a:ext>
            </a:extLst>
          </p:cNvPr>
          <p:cNvSpPr/>
          <p:nvPr/>
        </p:nvSpPr>
        <p:spPr>
          <a:xfrm>
            <a:off x="4232449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EDAC927-2962-110E-2BE5-3AF3E73090B0}"/>
              </a:ext>
            </a:extLst>
          </p:cNvPr>
          <p:cNvSpPr/>
          <p:nvPr/>
        </p:nvSpPr>
        <p:spPr>
          <a:xfrm>
            <a:off x="4439036" y="203778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ED04E2F5-CFE9-3165-85EE-10F96059B718}"/>
              </a:ext>
            </a:extLst>
          </p:cNvPr>
          <p:cNvSpPr/>
          <p:nvPr/>
        </p:nvSpPr>
        <p:spPr>
          <a:xfrm>
            <a:off x="4439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10D28C5-EAD2-FE39-89AB-9337FB287691}"/>
              </a:ext>
            </a:extLst>
          </p:cNvPr>
          <p:cNvSpPr/>
          <p:nvPr/>
        </p:nvSpPr>
        <p:spPr>
          <a:xfrm>
            <a:off x="4727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D124E846-1C4B-6D61-EAE6-D1BA5043BD1D}"/>
              </a:ext>
            </a:extLst>
          </p:cNvPr>
          <p:cNvSpPr/>
          <p:nvPr/>
        </p:nvSpPr>
        <p:spPr>
          <a:xfrm>
            <a:off x="4439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05E3B00-BB95-56BC-945B-AEDB2F365C4E}"/>
              </a:ext>
            </a:extLst>
          </p:cNvPr>
          <p:cNvSpPr/>
          <p:nvPr/>
        </p:nvSpPr>
        <p:spPr>
          <a:xfrm>
            <a:off x="4727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DDE4A-1D92-FFBD-4B4C-DD08EA4DFC7B}"/>
              </a:ext>
            </a:extLst>
          </p:cNvPr>
          <p:cNvSpPr/>
          <p:nvPr/>
        </p:nvSpPr>
        <p:spPr>
          <a:xfrm>
            <a:off x="4933623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7F69E5A-A23D-2EDB-586E-D17239BEBFF6}"/>
              </a:ext>
            </a:extLst>
          </p:cNvPr>
          <p:cNvSpPr/>
          <p:nvPr/>
        </p:nvSpPr>
        <p:spPr>
          <a:xfrm>
            <a:off x="4933623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62A84D3-A3A4-47E5-6F57-31D4BEBD4A65}"/>
              </a:ext>
            </a:extLst>
          </p:cNvPr>
          <p:cNvSpPr/>
          <p:nvPr/>
        </p:nvSpPr>
        <p:spPr>
          <a:xfrm>
            <a:off x="4439036" y="276456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111CB3F-A2F3-28F9-4B7B-018A7E991020}"/>
              </a:ext>
            </a:extLst>
          </p:cNvPr>
          <p:cNvSpPr/>
          <p:nvPr/>
        </p:nvSpPr>
        <p:spPr>
          <a:xfrm>
            <a:off x="4439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B792AAC-3836-71F3-DD03-3B1D43B1C17F}"/>
              </a:ext>
            </a:extLst>
          </p:cNvPr>
          <p:cNvSpPr/>
          <p:nvPr/>
        </p:nvSpPr>
        <p:spPr>
          <a:xfrm>
            <a:off x="4727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1869D73-C2EE-6CE8-088F-FAD3296D9456}"/>
              </a:ext>
            </a:extLst>
          </p:cNvPr>
          <p:cNvSpPr/>
          <p:nvPr/>
        </p:nvSpPr>
        <p:spPr>
          <a:xfrm>
            <a:off x="4933623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F8F9ACD-643E-0E00-D0A0-28973483F70A}"/>
              </a:ext>
            </a:extLst>
          </p:cNvPr>
          <p:cNvSpPr/>
          <p:nvPr/>
        </p:nvSpPr>
        <p:spPr>
          <a:xfrm>
            <a:off x="4933623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D3066769-41B5-2537-DA6A-1C63A1DDE8B0}"/>
              </a:ext>
            </a:extLst>
          </p:cNvPr>
          <p:cNvSpPr/>
          <p:nvPr/>
        </p:nvSpPr>
        <p:spPr>
          <a:xfrm>
            <a:off x="4439036" y="349134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ADDBA64-4DBB-EBE1-EC60-9F5F4FEA3063}"/>
              </a:ext>
            </a:extLst>
          </p:cNvPr>
          <p:cNvSpPr/>
          <p:nvPr/>
        </p:nvSpPr>
        <p:spPr>
          <a:xfrm>
            <a:off x="4439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B5534B1-CD2A-473E-E791-5DEADDD9BB32}"/>
              </a:ext>
            </a:extLst>
          </p:cNvPr>
          <p:cNvSpPr/>
          <p:nvPr/>
        </p:nvSpPr>
        <p:spPr>
          <a:xfrm>
            <a:off x="4727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7D2A98D6-B609-A575-43B6-0E9EAAE498E1}"/>
              </a:ext>
            </a:extLst>
          </p:cNvPr>
          <p:cNvSpPr/>
          <p:nvPr/>
        </p:nvSpPr>
        <p:spPr>
          <a:xfrm>
            <a:off x="4933623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61FE3C-5E28-A979-E291-50E4AD35979A}"/>
              </a:ext>
            </a:extLst>
          </p:cNvPr>
          <p:cNvSpPr/>
          <p:nvPr/>
        </p:nvSpPr>
        <p:spPr>
          <a:xfrm>
            <a:off x="4933623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7AE212D-493A-AF2A-56B9-D0C6CFAE22F3}"/>
              </a:ext>
            </a:extLst>
          </p:cNvPr>
          <p:cNvSpPr/>
          <p:nvPr/>
        </p:nvSpPr>
        <p:spPr>
          <a:xfrm>
            <a:off x="4439036" y="421811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4FF90C2-5BD5-050C-9E68-E0CA97120E7E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40908A9-4D11-0CEC-F267-E6C23425306C}"/>
              </a:ext>
            </a:extLst>
          </p:cNvPr>
          <p:cNvSpPr/>
          <p:nvPr/>
        </p:nvSpPr>
        <p:spPr>
          <a:xfrm>
            <a:off x="4727036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E68430A-F9E6-0C04-98DB-8A6D2763818B}"/>
              </a:ext>
            </a:extLst>
          </p:cNvPr>
          <p:cNvSpPr/>
          <p:nvPr/>
        </p:nvSpPr>
        <p:spPr>
          <a:xfrm>
            <a:off x="4933623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915579C-A03A-9B23-57FA-2DC81B4D4059}"/>
              </a:ext>
            </a:extLst>
          </p:cNvPr>
          <p:cNvSpPr/>
          <p:nvPr/>
        </p:nvSpPr>
        <p:spPr>
          <a:xfrm>
            <a:off x="4933623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A5A87F7F-6565-0B6D-0311-D75064D78442}"/>
              </a:ext>
            </a:extLst>
          </p:cNvPr>
          <p:cNvSpPr/>
          <p:nvPr/>
        </p:nvSpPr>
        <p:spPr>
          <a:xfrm>
            <a:off x="4439036" y="494489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030BE43-E81C-C4B7-8F8B-41B37835AC2E}"/>
              </a:ext>
            </a:extLst>
          </p:cNvPr>
          <p:cNvSpPr/>
          <p:nvPr/>
        </p:nvSpPr>
        <p:spPr>
          <a:xfrm>
            <a:off x="4439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18165D1-2673-CF86-FDAF-2513558C8B4D}"/>
              </a:ext>
            </a:extLst>
          </p:cNvPr>
          <p:cNvSpPr/>
          <p:nvPr/>
        </p:nvSpPr>
        <p:spPr>
          <a:xfrm>
            <a:off x="4727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E5A7C56-0714-AC30-4B21-345AD0D1E0DB}"/>
              </a:ext>
            </a:extLst>
          </p:cNvPr>
          <p:cNvSpPr/>
          <p:nvPr/>
        </p:nvSpPr>
        <p:spPr>
          <a:xfrm>
            <a:off x="4933623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60C9E9F-04BB-9FA6-6B15-7A8BD1F831C1}"/>
              </a:ext>
            </a:extLst>
          </p:cNvPr>
          <p:cNvSpPr/>
          <p:nvPr/>
        </p:nvSpPr>
        <p:spPr>
          <a:xfrm>
            <a:off x="4933623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7693E33-AC24-0C7F-681A-87E7F7A71682}"/>
              </a:ext>
            </a:extLst>
          </p:cNvPr>
          <p:cNvSpPr/>
          <p:nvPr/>
        </p:nvSpPr>
        <p:spPr>
          <a:xfrm>
            <a:off x="4439036" y="567166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1BD344C2-C745-3187-BC2C-949A1B33CDF6}"/>
              </a:ext>
            </a:extLst>
          </p:cNvPr>
          <p:cNvSpPr/>
          <p:nvPr/>
        </p:nvSpPr>
        <p:spPr>
          <a:xfrm>
            <a:off x="4439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DAE85DC-0086-838F-EAFE-A4AA157C1E00}"/>
              </a:ext>
            </a:extLst>
          </p:cNvPr>
          <p:cNvSpPr/>
          <p:nvPr/>
        </p:nvSpPr>
        <p:spPr>
          <a:xfrm>
            <a:off x="4727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0F3909C-EFE4-461C-1C14-01067D6D4E77}"/>
              </a:ext>
            </a:extLst>
          </p:cNvPr>
          <p:cNvSpPr/>
          <p:nvPr/>
        </p:nvSpPr>
        <p:spPr>
          <a:xfrm>
            <a:off x="4933623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9BA56CF0-C419-EEBD-8D98-5010120C94EE}"/>
              </a:ext>
            </a:extLst>
          </p:cNvPr>
          <p:cNvSpPr/>
          <p:nvPr/>
        </p:nvSpPr>
        <p:spPr>
          <a:xfrm>
            <a:off x="4933623" y="567147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E1F9D5FF-2B47-7A5B-AFDF-D2DD5467C6D2}"/>
              </a:ext>
            </a:extLst>
          </p:cNvPr>
          <p:cNvSpPr/>
          <p:nvPr/>
        </p:nvSpPr>
        <p:spPr>
          <a:xfrm>
            <a:off x="5132642" y="203759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5827614-825D-0C11-BB92-06A737D9A614}"/>
              </a:ext>
            </a:extLst>
          </p:cNvPr>
          <p:cNvSpPr/>
          <p:nvPr/>
        </p:nvSpPr>
        <p:spPr>
          <a:xfrm>
            <a:off x="5132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DA6801E-C937-E344-FB82-2801831B4023}"/>
              </a:ext>
            </a:extLst>
          </p:cNvPr>
          <p:cNvSpPr/>
          <p:nvPr/>
        </p:nvSpPr>
        <p:spPr>
          <a:xfrm>
            <a:off x="5420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9991E53-28BA-72BF-7FCE-896C82AC68F6}"/>
              </a:ext>
            </a:extLst>
          </p:cNvPr>
          <p:cNvSpPr/>
          <p:nvPr/>
        </p:nvSpPr>
        <p:spPr>
          <a:xfrm>
            <a:off x="5132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C6C00D5-6CC0-37A6-E48C-9E2C43474FB7}"/>
              </a:ext>
            </a:extLst>
          </p:cNvPr>
          <p:cNvSpPr/>
          <p:nvPr/>
        </p:nvSpPr>
        <p:spPr>
          <a:xfrm>
            <a:off x="5420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BD7EDBD-BF80-EA5A-6104-AA2A669C5EF7}"/>
              </a:ext>
            </a:extLst>
          </p:cNvPr>
          <p:cNvSpPr/>
          <p:nvPr/>
        </p:nvSpPr>
        <p:spPr>
          <a:xfrm>
            <a:off x="5627229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868FECF-6D20-F2FC-A0E1-4D194A3D2C2D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5A812CE-9FE1-6302-8AC4-7B998D861793}"/>
              </a:ext>
            </a:extLst>
          </p:cNvPr>
          <p:cNvSpPr/>
          <p:nvPr/>
        </p:nvSpPr>
        <p:spPr>
          <a:xfrm>
            <a:off x="5132642" y="276437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F1427C06-91FD-3B1A-C51F-7A326DC2D233}"/>
              </a:ext>
            </a:extLst>
          </p:cNvPr>
          <p:cNvSpPr/>
          <p:nvPr/>
        </p:nvSpPr>
        <p:spPr>
          <a:xfrm>
            <a:off x="5132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140695E-1E15-FD01-A5C2-9125330D25CE}"/>
              </a:ext>
            </a:extLst>
          </p:cNvPr>
          <p:cNvSpPr/>
          <p:nvPr/>
        </p:nvSpPr>
        <p:spPr>
          <a:xfrm>
            <a:off x="5420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8D0E8CF-4A38-BF7C-FCEA-853CEFF7B79F}"/>
              </a:ext>
            </a:extLst>
          </p:cNvPr>
          <p:cNvSpPr/>
          <p:nvPr/>
        </p:nvSpPr>
        <p:spPr>
          <a:xfrm>
            <a:off x="5627229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258C018-6E29-E35D-EDDA-94FD2F498725}"/>
              </a:ext>
            </a:extLst>
          </p:cNvPr>
          <p:cNvSpPr/>
          <p:nvPr/>
        </p:nvSpPr>
        <p:spPr>
          <a:xfrm>
            <a:off x="5627229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F0FF96D-0034-1D26-B250-E43C8C872F4B}"/>
              </a:ext>
            </a:extLst>
          </p:cNvPr>
          <p:cNvSpPr/>
          <p:nvPr/>
        </p:nvSpPr>
        <p:spPr>
          <a:xfrm>
            <a:off x="5132642" y="349115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6F8427C-A16D-0BFD-3369-D302BAEB4393}"/>
              </a:ext>
            </a:extLst>
          </p:cNvPr>
          <p:cNvSpPr/>
          <p:nvPr/>
        </p:nvSpPr>
        <p:spPr>
          <a:xfrm>
            <a:off x="5132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26CAC2F-6828-41CB-4C1A-760416BCB79E}"/>
              </a:ext>
            </a:extLst>
          </p:cNvPr>
          <p:cNvSpPr/>
          <p:nvPr/>
        </p:nvSpPr>
        <p:spPr>
          <a:xfrm>
            <a:off x="5420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4FC26B74-6329-7F08-CF1D-371F201A421D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6505A5B-5755-470D-BF17-FFCB05642234}"/>
              </a:ext>
            </a:extLst>
          </p:cNvPr>
          <p:cNvSpPr/>
          <p:nvPr/>
        </p:nvSpPr>
        <p:spPr>
          <a:xfrm>
            <a:off x="5627229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FE95B333-1C8D-DDF2-C24F-10EA840164FE}"/>
              </a:ext>
            </a:extLst>
          </p:cNvPr>
          <p:cNvSpPr/>
          <p:nvPr/>
        </p:nvSpPr>
        <p:spPr>
          <a:xfrm>
            <a:off x="5132642" y="421792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44D1BFC0-4B4B-0A01-E210-1334C359762F}"/>
              </a:ext>
            </a:extLst>
          </p:cNvPr>
          <p:cNvSpPr/>
          <p:nvPr/>
        </p:nvSpPr>
        <p:spPr>
          <a:xfrm>
            <a:off x="5132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261C0B4-ACE3-7672-5170-3700D02C91ED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8AE6F97-513D-640B-EAA2-64A72C9B1CBA}"/>
              </a:ext>
            </a:extLst>
          </p:cNvPr>
          <p:cNvSpPr/>
          <p:nvPr/>
        </p:nvSpPr>
        <p:spPr>
          <a:xfrm>
            <a:off x="5627229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6C24C61-E4B1-D62D-8310-DA51A9D3B0ED}"/>
              </a:ext>
            </a:extLst>
          </p:cNvPr>
          <p:cNvSpPr/>
          <p:nvPr/>
        </p:nvSpPr>
        <p:spPr>
          <a:xfrm>
            <a:off x="5627229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693854A-5F15-C021-81CE-CCEF59A5FE8D}"/>
              </a:ext>
            </a:extLst>
          </p:cNvPr>
          <p:cNvSpPr/>
          <p:nvPr/>
        </p:nvSpPr>
        <p:spPr>
          <a:xfrm>
            <a:off x="5132642" y="494470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6DBBE05B-5042-0EC6-B365-65C21A2FD2F8}"/>
              </a:ext>
            </a:extLst>
          </p:cNvPr>
          <p:cNvSpPr/>
          <p:nvPr/>
        </p:nvSpPr>
        <p:spPr>
          <a:xfrm>
            <a:off x="5132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B07AE6-8F43-64C1-3655-C8B403A5C943}"/>
              </a:ext>
            </a:extLst>
          </p:cNvPr>
          <p:cNvSpPr/>
          <p:nvPr/>
        </p:nvSpPr>
        <p:spPr>
          <a:xfrm>
            <a:off x="5420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B4EBF9C-5ECD-B5C7-0874-7417DEBA55B8}"/>
              </a:ext>
            </a:extLst>
          </p:cNvPr>
          <p:cNvSpPr/>
          <p:nvPr/>
        </p:nvSpPr>
        <p:spPr>
          <a:xfrm>
            <a:off x="5627229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68C8129-E191-2DE4-B961-1743CC336DFA}"/>
              </a:ext>
            </a:extLst>
          </p:cNvPr>
          <p:cNvSpPr/>
          <p:nvPr/>
        </p:nvSpPr>
        <p:spPr>
          <a:xfrm>
            <a:off x="5627229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3697320F-E6F8-4558-6FA1-AA070D270541}"/>
              </a:ext>
            </a:extLst>
          </p:cNvPr>
          <p:cNvSpPr/>
          <p:nvPr/>
        </p:nvSpPr>
        <p:spPr>
          <a:xfrm>
            <a:off x="5132642" y="5671478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12590C92-93FD-E7BB-6ACC-01BE0B301404}"/>
              </a:ext>
            </a:extLst>
          </p:cNvPr>
          <p:cNvSpPr/>
          <p:nvPr/>
        </p:nvSpPr>
        <p:spPr>
          <a:xfrm>
            <a:off x="5132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893ADDC-DCA9-9455-BB40-D6311BCCBE19}"/>
              </a:ext>
            </a:extLst>
          </p:cNvPr>
          <p:cNvSpPr/>
          <p:nvPr/>
        </p:nvSpPr>
        <p:spPr>
          <a:xfrm>
            <a:off x="5420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923EA12-3020-92A8-27AF-FB55A52285D6}"/>
              </a:ext>
            </a:extLst>
          </p:cNvPr>
          <p:cNvSpPr/>
          <p:nvPr/>
        </p:nvSpPr>
        <p:spPr>
          <a:xfrm>
            <a:off x="5627229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CEA06CF-13D7-0AD1-8EA4-C2D42F0D99ED}"/>
              </a:ext>
            </a:extLst>
          </p:cNvPr>
          <p:cNvSpPr/>
          <p:nvPr/>
        </p:nvSpPr>
        <p:spPr>
          <a:xfrm>
            <a:off x="5627229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23E12F9-2DA0-43EF-AA32-BA60FF98E919}"/>
              </a:ext>
            </a:extLst>
          </p:cNvPr>
          <p:cNvSpPr/>
          <p:nvPr/>
        </p:nvSpPr>
        <p:spPr>
          <a:xfrm>
            <a:off x="6155883" y="203740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53CA600-6DA6-28FB-FC6B-4C6BA85D7574}"/>
              </a:ext>
            </a:extLst>
          </p:cNvPr>
          <p:cNvSpPr/>
          <p:nvPr/>
        </p:nvSpPr>
        <p:spPr>
          <a:xfrm>
            <a:off x="6155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1920F42E-003E-FFDB-BAC2-69FD63046107}"/>
              </a:ext>
            </a:extLst>
          </p:cNvPr>
          <p:cNvSpPr/>
          <p:nvPr/>
        </p:nvSpPr>
        <p:spPr>
          <a:xfrm>
            <a:off x="6443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03E22D7-303C-C0BD-FB3F-1828476111B5}"/>
              </a:ext>
            </a:extLst>
          </p:cNvPr>
          <p:cNvSpPr/>
          <p:nvPr/>
        </p:nvSpPr>
        <p:spPr>
          <a:xfrm>
            <a:off x="6155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44A97A5-6056-3F79-8A87-B46BBAE10CDD}"/>
              </a:ext>
            </a:extLst>
          </p:cNvPr>
          <p:cNvSpPr/>
          <p:nvPr/>
        </p:nvSpPr>
        <p:spPr>
          <a:xfrm>
            <a:off x="6443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0C47704-124F-E08A-62B4-68ADDDE7F18D}"/>
              </a:ext>
            </a:extLst>
          </p:cNvPr>
          <p:cNvSpPr/>
          <p:nvPr/>
        </p:nvSpPr>
        <p:spPr>
          <a:xfrm>
            <a:off x="5949296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07E9AAC-C975-5ED4-EC31-A672F4DD5AC5}"/>
              </a:ext>
            </a:extLst>
          </p:cNvPr>
          <p:cNvSpPr/>
          <p:nvPr/>
        </p:nvSpPr>
        <p:spPr>
          <a:xfrm>
            <a:off x="5949296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C1F432ED-6125-19F1-3AE1-3FB1E90C5A57}"/>
              </a:ext>
            </a:extLst>
          </p:cNvPr>
          <p:cNvSpPr/>
          <p:nvPr/>
        </p:nvSpPr>
        <p:spPr>
          <a:xfrm>
            <a:off x="6650470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3150114B-BB42-BB56-81C5-03F08E094DF5}"/>
              </a:ext>
            </a:extLst>
          </p:cNvPr>
          <p:cNvSpPr/>
          <p:nvPr/>
        </p:nvSpPr>
        <p:spPr>
          <a:xfrm>
            <a:off x="6650470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1150F54A-00B5-05DA-2A1E-15731A65A8D9}"/>
              </a:ext>
            </a:extLst>
          </p:cNvPr>
          <p:cNvSpPr/>
          <p:nvPr/>
        </p:nvSpPr>
        <p:spPr>
          <a:xfrm>
            <a:off x="6155883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D093F13-FB04-365E-80F1-2B2277B6F319}"/>
              </a:ext>
            </a:extLst>
          </p:cNvPr>
          <p:cNvSpPr/>
          <p:nvPr/>
        </p:nvSpPr>
        <p:spPr>
          <a:xfrm>
            <a:off x="6155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77DBB36-FE6B-B78F-97BF-A145DC197C6F}"/>
              </a:ext>
            </a:extLst>
          </p:cNvPr>
          <p:cNvSpPr/>
          <p:nvPr/>
        </p:nvSpPr>
        <p:spPr>
          <a:xfrm>
            <a:off x="6443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CC07A23-6BF3-DD1A-CF6A-91377A939878}"/>
              </a:ext>
            </a:extLst>
          </p:cNvPr>
          <p:cNvSpPr/>
          <p:nvPr/>
        </p:nvSpPr>
        <p:spPr>
          <a:xfrm>
            <a:off x="5949296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BF12D56-91DF-A1A0-4435-17B8554E0DD8}"/>
              </a:ext>
            </a:extLst>
          </p:cNvPr>
          <p:cNvSpPr/>
          <p:nvPr/>
        </p:nvSpPr>
        <p:spPr>
          <a:xfrm>
            <a:off x="5949296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80829F7-1C5A-BC55-810F-72669722BC6F}"/>
              </a:ext>
            </a:extLst>
          </p:cNvPr>
          <p:cNvSpPr/>
          <p:nvPr/>
        </p:nvSpPr>
        <p:spPr>
          <a:xfrm>
            <a:off x="6650470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FA63350F-74FF-6294-0A10-A3E85E835F47}"/>
              </a:ext>
            </a:extLst>
          </p:cNvPr>
          <p:cNvSpPr/>
          <p:nvPr/>
        </p:nvSpPr>
        <p:spPr>
          <a:xfrm>
            <a:off x="6650470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18EED094-F8A1-7322-A2E4-CDF064ABD7C6}"/>
              </a:ext>
            </a:extLst>
          </p:cNvPr>
          <p:cNvSpPr/>
          <p:nvPr/>
        </p:nvSpPr>
        <p:spPr>
          <a:xfrm>
            <a:off x="6155883" y="349095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D3F8C26-61E8-FC31-E343-31D4C923830D}"/>
              </a:ext>
            </a:extLst>
          </p:cNvPr>
          <p:cNvSpPr/>
          <p:nvPr/>
        </p:nvSpPr>
        <p:spPr>
          <a:xfrm>
            <a:off x="6155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011A635-7B3F-AF2E-FC7F-E4A35D43AF4F}"/>
              </a:ext>
            </a:extLst>
          </p:cNvPr>
          <p:cNvSpPr/>
          <p:nvPr/>
        </p:nvSpPr>
        <p:spPr>
          <a:xfrm>
            <a:off x="6443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37AEDAF-4CAA-AE02-87AF-4A1F792EDDC4}"/>
              </a:ext>
            </a:extLst>
          </p:cNvPr>
          <p:cNvSpPr/>
          <p:nvPr/>
        </p:nvSpPr>
        <p:spPr>
          <a:xfrm>
            <a:off x="5949296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572051-57A1-CF51-6F14-5B9B2E5E7A8C}"/>
              </a:ext>
            </a:extLst>
          </p:cNvPr>
          <p:cNvSpPr/>
          <p:nvPr/>
        </p:nvSpPr>
        <p:spPr>
          <a:xfrm>
            <a:off x="5949296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169160C4-ADA3-D1E4-2F1E-60B5E9CCC79D}"/>
              </a:ext>
            </a:extLst>
          </p:cNvPr>
          <p:cNvSpPr/>
          <p:nvPr/>
        </p:nvSpPr>
        <p:spPr>
          <a:xfrm>
            <a:off x="6650470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3A9926D-4AFA-1299-0DD3-17266C93F0B1}"/>
              </a:ext>
            </a:extLst>
          </p:cNvPr>
          <p:cNvSpPr/>
          <p:nvPr/>
        </p:nvSpPr>
        <p:spPr>
          <a:xfrm>
            <a:off x="6650470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330CAF30-C8A2-0C67-5A74-3A5EB8D97ECA}"/>
              </a:ext>
            </a:extLst>
          </p:cNvPr>
          <p:cNvSpPr/>
          <p:nvPr/>
        </p:nvSpPr>
        <p:spPr>
          <a:xfrm>
            <a:off x="6155883" y="421773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D0BD4F6-1F71-3C84-26C9-8443F6326F29}"/>
              </a:ext>
            </a:extLst>
          </p:cNvPr>
          <p:cNvSpPr/>
          <p:nvPr/>
        </p:nvSpPr>
        <p:spPr>
          <a:xfrm>
            <a:off x="6155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B0144CD7-710B-3C9C-FDCE-D34589FDC431}"/>
              </a:ext>
            </a:extLst>
          </p:cNvPr>
          <p:cNvSpPr/>
          <p:nvPr/>
        </p:nvSpPr>
        <p:spPr>
          <a:xfrm>
            <a:off x="6443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3F9559D-BE30-40EB-EECB-7E2E350A57CD}"/>
              </a:ext>
            </a:extLst>
          </p:cNvPr>
          <p:cNvSpPr/>
          <p:nvPr/>
        </p:nvSpPr>
        <p:spPr>
          <a:xfrm>
            <a:off x="5949296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5101DB-485F-725A-993F-CCB2880B4C06}"/>
              </a:ext>
            </a:extLst>
          </p:cNvPr>
          <p:cNvSpPr/>
          <p:nvPr/>
        </p:nvSpPr>
        <p:spPr>
          <a:xfrm>
            <a:off x="5949296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6B21D293-7965-41A1-028F-659276B1175D}"/>
              </a:ext>
            </a:extLst>
          </p:cNvPr>
          <p:cNvSpPr/>
          <p:nvPr/>
        </p:nvSpPr>
        <p:spPr>
          <a:xfrm>
            <a:off x="6650470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6C1873A7-B509-EA7C-FA1D-D35A901A73C6}"/>
              </a:ext>
            </a:extLst>
          </p:cNvPr>
          <p:cNvSpPr/>
          <p:nvPr/>
        </p:nvSpPr>
        <p:spPr>
          <a:xfrm>
            <a:off x="6650470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2A808EA7-76C3-6547-BE64-53CF8A7267FA}"/>
              </a:ext>
            </a:extLst>
          </p:cNvPr>
          <p:cNvSpPr/>
          <p:nvPr/>
        </p:nvSpPr>
        <p:spPr>
          <a:xfrm>
            <a:off x="6155883" y="494451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BDF0750D-03BD-2EF0-8646-8470E586E09A}"/>
              </a:ext>
            </a:extLst>
          </p:cNvPr>
          <p:cNvSpPr/>
          <p:nvPr/>
        </p:nvSpPr>
        <p:spPr>
          <a:xfrm>
            <a:off x="6155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98FA652C-0680-DDE4-5745-42E5E44C2393}"/>
              </a:ext>
            </a:extLst>
          </p:cNvPr>
          <p:cNvSpPr/>
          <p:nvPr/>
        </p:nvSpPr>
        <p:spPr>
          <a:xfrm>
            <a:off x="6443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205D0A7-9738-CB15-4F1D-AE3260240850}"/>
              </a:ext>
            </a:extLst>
          </p:cNvPr>
          <p:cNvSpPr/>
          <p:nvPr/>
        </p:nvSpPr>
        <p:spPr>
          <a:xfrm>
            <a:off x="5949296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28D0F65A-3ED9-9FC9-D02E-A3877A3AD652}"/>
              </a:ext>
            </a:extLst>
          </p:cNvPr>
          <p:cNvSpPr/>
          <p:nvPr/>
        </p:nvSpPr>
        <p:spPr>
          <a:xfrm>
            <a:off x="5949296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1B68DD1D-5E3E-70F9-2112-659F522BA578}"/>
              </a:ext>
            </a:extLst>
          </p:cNvPr>
          <p:cNvSpPr/>
          <p:nvPr/>
        </p:nvSpPr>
        <p:spPr>
          <a:xfrm>
            <a:off x="6650470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91183C00-23D0-2E35-A320-4757799766F8}"/>
              </a:ext>
            </a:extLst>
          </p:cNvPr>
          <p:cNvSpPr/>
          <p:nvPr/>
        </p:nvSpPr>
        <p:spPr>
          <a:xfrm>
            <a:off x="6650470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FAE6322-913F-1DE5-12E8-068A3D983CC4}"/>
              </a:ext>
            </a:extLst>
          </p:cNvPr>
          <p:cNvSpPr/>
          <p:nvPr/>
        </p:nvSpPr>
        <p:spPr>
          <a:xfrm>
            <a:off x="6155883" y="567128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4969AED-6C4E-2DD9-7DCF-81876E197E77}"/>
              </a:ext>
            </a:extLst>
          </p:cNvPr>
          <p:cNvSpPr/>
          <p:nvPr/>
        </p:nvSpPr>
        <p:spPr>
          <a:xfrm>
            <a:off x="6155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607B6935-B511-80C0-D8E9-2130866A9108}"/>
              </a:ext>
            </a:extLst>
          </p:cNvPr>
          <p:cNvSpPr/>
          <p:nvPr/>
        </p:nvSpPr>
        <p:spPr>
          <a:xfrm>
            <a:off x="6443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5F87D20-89F6-434D-5D74-39C5060A7AEF}"/>
              </a:ext>
            </a:extLst>
          </p:cNvPr>
          <p:cNvSpPr/>
          <p:nvPr/>
        </p:nvSpPr>
        <p:spPr>
          <a:xfrm>
            <a:off x="5949296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DB49F427-7270-6B15-756B-F05A744A2B7B}"/>
              </a:ext>
            </a:extLst>
          </p:cNvPr>
          <p:cNvSpPr/>
          <p:nvPr/>
        </p:nvSpPr>
        <p:spPr>
          <a:xfrm>
            <a:off x="5949296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0A8EEF8-17BC-7E74-C189-9CD44DAC1B50}"/>
              </a:ext>
            </a:extLst>
          </p:cNvPr>
          <p:cNvSpPr/>
          <p:nvPr/>
        </p:nvSpPr>
        <p:spPr>
          <a:xfrm>
            <a:off x="6650470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3677A4E3-D99F-E2DC-1EB5-4313BFEAD8E6}"/>
              </a:ext>
            </a:extLst>
          </p:cNvPr>
          <p:cNvSpPr/>
          <p:nvPr/>
        </p:nvSpPr>
        <p:spPr>
          <a:xfrm>
            <a:off x="6650470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D82C3056-6C47-B192-ACFA-85DBB9AE417C}"/>
              </a:ext>
            </a:extLst>
          </p:cNvPr>
          <p:cNvSpPr/>
          <p:nvPr/>
        </p:nvSpPr>
        <p:spPr>
          <a:xfrm>
            <a:off x="6857057" y="203740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EF79C59C-A335-90D4-2419-80301B750F24}"/>
              </a:ext>
            </a:extLst>
          </p:cNvPr>
          <p:cNvSpPr/>
          <p:nvPr/>
        </p:nvSpPr>
        <p:spPr>
          <a:xfrm>
            <a:off x="6857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7EC7B20-F8F4-44AA-5BE6-1A5F7DFAFDF8}"/>
              </a:ext>
            </a:extLst>
          </p:cNvPr>
          <p:cNvSpPr/>
          <p:nvPr/>
        </p:nvSpPr>
        <p:spPr>
          <a:xfrm>
            <a:off x="7145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0F5697F-319F-D537-9254-4B73D6D1E967}"/>
              </a:ext>
            </a:extLst>
          </p:cNvPr>
          <p:cNvSpPr/>
          <p:nvPr/>
        </p:nvSpPr>
        <p:spPr>
          <a:xfrm>
            <a:off x="6857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119FDAE8-A7E3-A81E-F3CB-4D885C894EB9}"/>
              </a:ext>
            </a:extLst>
          </p:cNvPr>
          <p:cNvSpPr/>
          <p:nvPr/>
        </p:nvSpPr>
        <p:spPr>
          <a:xfrm>
            <a:off x="7145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778411B-184B-CD56-667C-2C553ED6D816}"/>
              </a:ext>
            </a:extLst>
          </p:cNvPr>
          <p:cNvSpPr/>
          <p:nvPr/>
        </p:nvSpPr>
        <p:spPr>
          <a:xfrm>
            <a:off x="7351644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BEE4D118-2B4E-A01E-BE82-2DA367502C61}"/>
              </a:ext>
            </a:extLst>
          </p:cNvPr>
          <p:cNvSpPr/>
          <p:nvPr/>
        </p:nvSpPr>
        <p:spPr>
          <a:xfrm>
            <a:off x="7351644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12777A6C-1C9E-5124-0F0C-9AC7E1B2C59F}"/>
              </a:ext>
            </a:extLst>
          </p:cNvPr>
          <p:cNvSpPr/>
          <p:nvPr/>
        </p:nvSpPr>
        <p:spPr>
          <a:xfrm>
            <a:off x="6857057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338D3B7D-B1BB-9DBA-032A-17FCE5CDF352}"/>
              </a:ext>
            </a:extLst>
          </p:cNvPr>
          <p:cNvSpPr/>
          <p:nvPr/>
        </p:nvSpPr>
        <p:spPr>
          <a:xfrm>
            <a:off x="6857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CE25DAC-5078-7284-7397-2BB80896705C}"/>
              </a:ext>
            </a:extLst>
          </p:cNvPr>
          <p:cNvSpPr/>
          <p:nvPr/>
        </p:nvSpPr>
        <p:spPr>
          <a:xfrm>
            <a:off x="7145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B7FCAF6F-5E02-ABA9-E65D-40A9C9FA591A}"/>
              </a:ext>
            </a:extLst>
          </p:cNvPr>
          <p:cNvSpPr/>
          <p:nvPr/>
        </p:nvSpPr>
        <p:spPr>
          <a:xfrm>
            <a:off x="7351644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0C5836C3-5C00-3375-E8DE-FE4556D22E59}"/>
              </a:ext>
            </a:extLst>
          </p:cNvPr>
          <p:cNvSpPr/>
          <p:nvPr/>
        </p:nvSpPr>
        <p:spPr>
          <a:xfrm>
            <a:off x="7351644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ED4B3BB-B742-1348-8568-4D343EED9525}"/>
              </a:ext>
            </a:extLst>
          </p:cNvPr>
          <p:cNvSpPr/>
          <p:nvPr/>
        </p:nvSpPr>
        <p:spPr>
          <a:xfrm>
            <a:off x="6857057" y="349095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BDDE951B-FF66-4D15-8DFF-E587AAD133E4}"/>
              </a:ext>
            </a:extLst>
          </p:cNvPr>
          <p:cNvSpPr/>
          <p:nvPr/>
        </p:nvSpPr>
        <p:spPr>
          <a:xfrm>
            <a:off x="6857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B3517E-47B1-D5AB-00D7-7F0689CAC10F}"/>
              </a:ext>
            </a:extLst>
          </p:cNvPr>
          <p:cNvSpPr/>
          <p:nvPr/>
        </p:nvSpPr>
        <p:spPr>
          <a:xfrm>
            <a:off x="7145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DB6C1C1-1559-5D71-E12A-8D51D66FE3DD}"/>
              </a:ext>
            </a:extLst>
          </p:cNvPr>
          <p:cNvSpPr/>
          <p:nvPr/>
        </p:nvSpPr>
        <p:spPr>
          <a:xfrm>
            <a:off x="7351644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B237952E-A90F-E385-0E75-3351CA82ECA1}"/>
              </a:ext>
            </a:extLst>
          </p:cNvPr>
          <p:cNvSpPr/>
          <p:nvPr/>
        </p:nvSpPr>
        <p:spPr>
          <a:xfrm>
            <a:off x="7351644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869498A-E273-9FEB-FB33-2B366FEB1F4F}"/>
              </a:ext>
            </a:extLst>
          </p:cNvPr>
          <p:cNvSpPr/>
          <p:nvPr/>
        </p:nvSpPr>
        <p:spPr>
          <a:xfrm>
            <a:off x="6857057" y="421773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7B4A65E2-4CDC-0E73-8B39-0C710A476DD1}"/>
              </a:ext>
            </a:extLst>
          </p:cNvPr>
          <p:cNvSpPr/>
          <p:nvPr/>
        </p:nvSpPr>
        <p:spPr>
          <a:xfrm>
            <a:off x="6857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8FA849-B26F-34F9-6416-BD4CC1981107}"/>
              </a:ext>
            </a:extLst>
          </p:cNvPr>
          <p:cNvSpPr/>
          <p:nvPr/>
        </p:nvSpPr>
        <p:spPr>
          <a:xfrm>
            <a:off x="7145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0E79D21E-5911-4430-F9B0-7D92CFEE35DB}"/>
              </a:ext>
            </a:extLst>
          </p:cNvPr>
          <p:cNvSpPr/>
          <p:nvPr/>
        </p:nvSpPr>
        <p:spPr>
          <a:xfrm>
            <a:off x="7351644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B85B974-9894-9183-C36A-1A004865F927}"/>
              </a:ext>
            </a:extLst>
          </p:cNvPr>
          <p:cNvSpPr/>
          <p:nvPr/>
        </p:nvSpPr>
        <p:spPr>
          <a:xfrm>
            <a:off x="7351644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514AD18-8FF8-1ADC-2F67-C50B77DC1B4A}"/>
              </a:ext>
            </a:extLst>
          </p:cNvPr>
          <p:cNvSpPr/>
          <p:nvPr/>
        </p:nvSpPr>
        <p:spPr>
          <a:xfrm>
            <a:off x="6857057" y="494451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657F952-64F4-580B-16F2-AE67197B27DE}"/>
              </a:ext>
            </a:extLst>
          </p:cNvPr>
          <p:cNvSpPr/>
          <p:nvPr/>
        </p:nvSpPr>
        <p:spPr>
          <a:xfrm>
            <a:off x="6857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C8C44C5-BB33-533B-DBD9-114CCFBB04B0}"/>
              </a:ext>
            </a:extLst>
          </p:cNvPr>
          <p:cNvSpPr/>
          <p:nvPr/>
        </p:nvSpPr>
        <p:spPr>
          <a:xfrm>
            <a:off x="7145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DCE05BB-DD7E-A116-9E97-C6400434E44D}"/>
              </a:ext>
            </a:extLst>
          </p:cNvPr>
          <p:cNvSpPr/>
          <p:nvPr/>
        </p:nvSpPr>
        <p:spPr>
          <a:xfrm>
            <a:off x="7351644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5A800CC6-0131-5D9E-179D-0C984C712AB6}"/>
              </a:ext>
            </a:extLst>
          </p:cNvPr>
          <p:cNvSpPr/>
          <p:nvPr/>
        </p:nvSpPr>
        <p:spPr>
          <a:xfrm>
            <a:off x="7351644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8EABFA42-24BB-5D19-9092-BF72FB476D9E}"/>
              </a:ext>
            </a:extLst>
          </p:cNvPr>
          <p:cNvSpPr/>
          <p:nvPr/>
        </p:nvSpPr>
        <p:spPr>
          <a:xfrm>
            <a:off x="6857057" y="567128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B8627A9-48BB-ACF8-1397-68E5AA9F79A4}"/>
              </a:ext>
            </a:extLst>
          </p:cNvPr>
          <p:cNvSpPr/>
          <p:nvPr/>
        </p:nvSpPr>
        <p:spPr>
          <a:xfrm>
            <a:off x="6857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2CC8337C-FA19-6C4F-8B9A-3406CEC2C4D8}"/>
              </a:ext>
            </a:extLst>
          </p:cNvPr>
          <p:cNvSpPr/>
          <p:nvPr/>
        </p:nvSpPr>
        <p:spPr>
          <a:xfrm>
            <a:off x="7145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B674AFE3-3331-1C53-6032-BE23EFDF008E}"/>
              </a:ext>
            </a:extLst>
          </p:cNvPr>
          <p:cNvSpPr/>
          <p:nvPr/>
        </p:nvSpPr>
        <p:spPr>
          <a:xfrm>
            <a:off x="7351644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26AEC41-DBDF-3FD1-4A4F-74900BD0FCB5}"/>
              </a:ext>
            </a:extLst>
          </p:cNvPr>
          <p:cNvSpPr/>
          <p:nvPr/>
        </p:nvSpPr>
        <p:spPr>
          <a:xfrm>
            <a:off x="7351644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E3C737C9-2A0F-E8C8-D1BF-29A102085665}"/>
              </a:ext>
            </a:extLst>
          </p:cNvPr>
          <p:cNvSpPr/>
          <p:nvPr/>
        </p:nvSpPr>
        <p:spPr>
          <a:xfrm>
            <a:off x="7550663" y="2037216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431CC07-A899-5BDB-F25F-925094F23E16}"/>
              </a:ext>
            </a:extLst>
          </p:cNvPr>
          <p:cNvSpPr/>
          <p:nvPr/>
        </p:nvSpPr>
        <p:spPr>
          <a:xfrm>
            <a:off x="7550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933EECBF-0F1D-983D-8986-D4BA3ABC8288}"/>
              </a:ext>
            </a:extLst>
          </p:cNvPr>
          <p:cNvSpPr/>
          <p:nvPr/>
        </p:nvSpPr>
        <p:spPr>
          <a:xfrm>
            <a:off x="7838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FD917ED-96D8-63E9-5909-56AA5F8756BE}"/>
              </a:ext>
            </a:extLst>
          </p:cNvPr>
          <p:cNvSpPr/>
          <p:nvPr/>
        </p:nvSpPr>
        <p:spPr>
          <a:xfrm>
            <a:off x="7550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2FDC07F-8172-F3CE-044B-20629CADA523}"/>
              </a:ext>
            </a:extLst>
          </p:cNvPr>
          <p:cNvSpPr/>
          <p:nvPr/>
        </p:nvSpPr>
        <p:spPr>
          <a:xfrm>
            <a:off x="7838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5F7F8CE6-1D2B-4FE6-1311-D4AF57502A41}"/>
              </a:ext>
            </a:extLst>
          </p:cNvPr>
          <p:cNvSpPr/>
          <p:nvPr/>
        </p:nvSpPr>
        <p:spPr>
          <a:xfrm>
            <a:off x="8045250" y="2325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FAA830D-5D46-DB2A-DE91-D0D383B03DC1}"/>
              </a:ext>
            </a:extLst>
          </p:cNvPr>
          <p:cNvSpPr/>
          <p:nvPr/>
        </p:nvSpPr>
        <p:spPr>
          <a:xfrm>
            <a:off x="8045250" y="2037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4AD6F11E-0609-4EBD-3903-8251CB5332EA}"/>
              </a:ext>
            </a:extLst>
          </p:cNvPr>
          <p:cNvSpPr/>
          <p:nvPr/>
        </p:nvSpPr>
        <p:spPr>
          <a:xfrm>
            <a:off x="7550663" y="276399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CC40C5F4-7518-2B2F-8EE1-167658E08EB1}"/>
              </a:ext>
            </a:extLst>
          </p:cNvPr>
          <p:cNvSpPr/>
          <p:nvPr/>
        </p:nvSpPr>
        <p:spPr>
          <a:xfrm>
            <a:off x="7550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3A653505-FA84-D708-A32C-CC9A0B4B07DE}"/>
              </a:ext>
            </a:extLst>
          </p:cNvPr>
          <p:cNvSpPr/>
          <p:nvPr/>
        </p:nvSpPr>
        <p:spPr>
          <a:xfrm>
            <a:off x="7838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71EDA58D-4B23-72FD-C3F0-6E4FE885093E}"/>
              </a:ext>
            </a:extLst>
          </p:cNvPr>
          <p:cNvSpPr/>
          <p:nvPr/>
        </p:nvSpPr>
        <p:spPr>
          <a:xfrm>
            <a:off x="8045250" y="3051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DF60738-59F8-88FE-9B72-51294425B686}"/>
              </a:ext>
            </a:extLst>
          </p:cNvPr>
          <p:cNvSpPr/>
          <p:nvPr/>
        </p:nvSpPr>
        <p:spPr>
          <a:xfrm>
            <a:off x="8045250" y="2763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4581A81-7541-AEE9-66A1-FE146A620800}"/>
              </a:ext>
            </a:extLst>
          </p:cNvPr>
          <p:cNvSpPr/>
          <p:nvPr/>
        </p:nvSpPr>
        <p:spPr>
          <a:xfrm>
            <a:off x="7550663" y="3490768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1EEB872-7D47-4918-B2D9-806D7EDEC2A0}"/>
              </a:ext>
            </a:extLst>
          </p:cNvPr>
          <p:cNvSpPr/>
          <p:nvPr/>
        </p:nvSpPr>
        <p:spPr>
          <a:xfrm>
            <a:off x="7550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7D4EBFD-C29F-384D-11F5-BB4D6B04A743}"/>
              </a:ext>
            </a:extLst>
          </p:cNvPr>
          <p:cNvSpPr/>
          <p:nvPr/>
        </p:nvSpPr>
        <p:spPr>
          <a:xfrm>
            <a:off x="7838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9ADBC84F-B905-2A5A-D455-420205057F88}"/>
              </a:ext>
            </a:extLst>
          </p:cNvPr>
          <p:cNvSpPr/>
          <p:nvPr/>
        </p:nvSpPr>
        <p:spPr>
          <a:xfrm>
            <a:off x="8045250" y="3778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DA8227BE-D8FE-18D7-58BF-6948EA70D915}"/>
              </a:ext>
            </a:extLst>
          </p:cNvPr>
          <p:cNvSpPr/>
          <p:nvPr/>
        </p:nvSpPr>
        <p:spPr>
          <a:xfrm>
            <a:off x="8045250" y="3490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F472BF8B-5C07-D532-9D80-30CA24E8FC18}"/>
              </a:ext>
            </a:extLst>
          </p:cNvPr>
          <p:cNvSpPr/>
          <p:nvPr/>
        </p:nvSpPr>
        <p:spPr>
          <a:xfrm>
            <a:off x="7550663" y="421754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140E2F9E-66B1-FC9B-82D3-E0CEB751F4DF}"/>
              </a:ext>
            </a:extLst>
          </p:cNvPr>
          <p:cNvSpPr/>
          <p:nvPr/>
        </p:nvSpPr>
        <p:spPr>
          <a:xfrm>
            <a:off x="7550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F74657E7-AB54-35AA-EAD1-BFAB44E75BCE}"/>
              </a:ext>
            </a:extLst>
          </p:cNvPr>
          <p:cNvSpPr/>
          <p:nvPr/>
        </p:nvSpPr>
        <p:spPr>
          <a:xfrm>
            <a:off x="7838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EC10A44-A385-FC7A-8C59-69B257C77A8B}"/>
              </a:ext>
            </a:extLst>
          </p:cNvPr>
          <p:cNvSpPr/>
          <p:nvPr/>
        </p:nvSpPr>
        <p:spPr>
          <a:xfrm>
            <a:off x="8045250" y="4505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E7E8404-E89D-3DBF-DA48-85ACFA86D5FE}"/>
              </a:ext>
            </a:extLst>
          </p:cNvPr>
          <p:cNvSpPr/>
          <p:nvPr/>
        </p:nvSpPr>
        <p:spPr>
          <a:xfrm>
            <a:off x="8045250" y="4217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CEE1A480-5F63-F22E-7BDE-9463BF3FEBAC}"/>
              </a:ext>
            </a:extLst>
          </p:cNvPr>
          <p:cNvSpPr/>
          <p:nvPr/>
        </p:nvSpPr>
        <p:spPr>
          <a:xfrm>
            <a:off x="7550663" y="494432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7F7995A5-0556-8804-C355-842DE7F14BB0}"/>
              </a:ext>
            </a:extLst>
          </p:cNvPr>
          <p:cNvSpPr/>
          <p:nvPr/>
        </p:nvSpPr>
        <p:spPr>
          <a:xfrm>
            <a:off x="7550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8E7C673F-078E-0337-C212-DBBBA38BFBA8}"/>
              </a:ext>
            </a:extLst>
          </p:cNvPr>
          <p:cNvSpPr/>
          <p:nvPr/>
        </p:nvSpPr>
        <p:spPr>
          <a:xfrm>
            <a:off x="7838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B458C698-0D4E-76B2-0330-2EBBD5A324C2}"/>
              </a:ext>
            </a:extLst>
          </p:cNvPr>
          <p:cNvSpPr/>
          <p:nvPr/>
        </p:nvSpPr>
        <p:spPr>
          <a:xfrm>
            <a:off x="8045250" y="5232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ABCCA6C0-2DE1-E684-8C0A-A403A30A8326}"/>
              </a:ext>
            </a:extLst>
          </p:cNvPr>
          <p:cNvSpPr/>
          <p:nvPr/>
        </p:nvSpPr>
        <p:spPr>
          <a:xfrm>
            <a:off x="8045250" y="4944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CC048853-02C7-FCA9-531D-60CA28A2A9E2}"/>
              </a:ext>
            </a:extLst>
          </p:cNvPr>
          <p:cNvSpPr/>
          <p:nvPr/>
        </p:nvSpPr>
        <p:spPr>
          <a:xfrm>
            <a:off x="7550663" y="567109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E36C3730-06EE-CDD6-B0FC-1661F561D56E}"/>
              </a:ext>
            </a:extLst>
          </p:cNvPr>
          <p:cNvSpPr/>
          <p:nvPr/>
        </p:nvSpPr>
        <p:spPr>
          <a:xfrm>
            <a:off x="7550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3D34BC15-EC69-AD74-1ED8-76EF9864CD4E}"/>
              </a:ext>
            </a:extLst>
          </p:cNvPr>
          <p:cNvSpPr/>
          <p:nvPr/>
        </p:nvSpPr>
        <p:spPr>
          <a:xfrm>
            <a:off x="7838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BAA49B8B-43CE-CD6C-C065-11D0EE95EA19}"/>
              </a:ext>
            </a:extLst>
          </p:cNvPr>
          <p:cNvSpPr/>
          <p:nvPr/>
        </p:nvSpPr>
        <p:spPr>
          <a:xfrm>
            <a:off x="8045250" y="5958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EAAE8926-7FE0-13DA-D3FB-34F74F19AE94}"/>
              </a:ext>
            </a:extLst>
          </p:cNvPr>
          <p:cNvSpPr/>
          <p:nvPr/>
        </p:nvSpPr>
        <p:spPr>
          <a:xfrm>
            <a:off x="8045250" y="5670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0E30DE30-2244-56F1-3D02-F16BD740EA37}"/>
              </a:ext>
            </a:extLst>
          </p:cNvPr>
          <p:cNvSpPr/>
          <p:nvPr/>
        </p:nvSpPr>
        <p:spPr>
          <a:xfrm>
            <a:off x="8280927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81922689-291D-408E-7336-8BCBA8D0DA88}"/>
              </a:ext>
            </a:extLst>
          </p:cNvPr>
          <p:cNvSpPr/>
          <p:nvPr/>
        </p:nvSpPr>
        <p:spPr>
          <a:xfrm>
            <a:off x="8280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B778B45A-DA36-B62F-349F-7FCCD1D85BFF}"/>
              </a:ext>
            </a:extLst>
          </p:cNvPr>
          <p:cNvSpPr/>
          <p:nvPr/>
        </p:nvSpPr>
        <p:spPr>
          <a:xfrm>
            <a:off x="8568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7E5A70C1-56AD-6C2D-AB18-827E7B5089ED}"/>
              </a:ext>
            </a:extLst>
          </p:cNvPr>
          <p:cNvSpPr/>
          <p:nvPr/>
        </p:nvSpPr>
        <p:spPr>
          <a:xfrm>
            <a:off x="8280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6AF0A3BA-F3F5-1F21-A797-C117198075AD}"/>
              </a:ext>
            </a:extLst>
          </p:cNvPr>
          <p:cNvSpPr/>
          <p:nvPr/>
        </p:nvSpPr>
        <p:spPr>
          <a:xfrm>
            <a:off x="8568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26E90EC6-111C-CE1F-56C0-806FC0D9832D}"/>
              </a:ext>
            </a:extLst>
          </p:cNvPr>
          <p:cNvSpPr/>
          <p:nvPr/>
        </p:nvSpPr>
        <p:spPr>
          <a:xfrm>
            <a:off x="8775514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119B261A-7389-8D8A-D52F-4DD4D1A1D6D8}"/>
              </a:ext>
            </a:extLst>
          </p:cNvPr>
          <p:cNvSpPr/>
          <p:nvPr/>
        </p:nvSpPr>
        <p:spPr>
          <a:xfrm>
            <a:off x="8775514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ABE18DAC-0360-D614-AFCE-81D07DE5B405}"/>
              </a:ext>
            </a:extLst>
          </p:cNvPr>
          <p:cNvSpPr/>
          <p:nvPr/>
        </p:nvSpPr>
        <p:spPr>
          <a:xfrm>
            <a:off x="8280927" y="276380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784CB6-0554-254C-9E4D-D027937F2E0E}"/>
              </a:ext>
            </a:extLst>
          </p:cNvPr>
          <p:cNvSpPr/>
          <p:nvPr/>
        </p:nvSpPr>
        <p:spPr>
          <a:xfrm>
            <a:off x="8280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F8C4DC19-1672-201D-97CE-7DD0415152C1}"/>
              </a:ext>
            </a:extLst>
          </p:cNvPr>
          <p:cNvSpPr/>
          <p:nvPr/>
        </p:nvSpPr>
        <p:spPr>
          <a:xfrm>
            <a:off x="8568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7F0C0CC3-B785-7D23-227C-E68E59353B0D}"/>
              </a:ext>
            </a:extLst>
          </p:cNvPr>
          <p:cNvSpPr/>
          <p:nvPr/>
        </p:nvSpPr>
        <p:spPr>
          <a:xfrm>
            <a:off x="8775514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4D5B09DB-FD86-2520-B59F-114385226F41}"/>
              </a:ext>
            </a:extLst>
          </p:cNvPr>
          <p:cNvSpPr/>
          <p:nvPr/>
        </p:nvSpPr>
        <p:spPr>
          <a:xfrm>
            <a:off x="8775514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58E27F28-3513-9F0E-6E8C-9FB36E8E9B2B}"/>
              </a:ext>
            </a:extLst>
          </p:cNvPr>
          <p:cNvSpPr/>
          <p:nvPr/>
        </p:nvSpPr>
        <p:spPr>
          <a:xfrm>
            <a:off x="8280927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7B833BA4-798D-4ACF-5C86-A9C2B3C294E7}"/>
              </a:ext>
            </a:extLst>
          </p:cNvPr>
          <p:cNvSpPr/>
          <p:nvPr/>
        </p:nvSpPr>
        <p:spPr>
          <a:xfrm>
            <a:off x="8280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69B97B7F-D392-FAFF-EE07-877DB34C3F8A}"/>
              </a:ext>
            </a:extLst>
          </p:cNvPr>
          <p:cNvSpPr/>
          <p:nvPr/>
        </p:nvSpPr>
        <p:spPr>
          <a:xfrm>
            <a:off x="8568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7C3E57D0-1C2B-DBE2-1C91-2306215FCE1B}"/>
              </a:ext>
            </a:extLst>
          </p:cNvPr>
          <p:cNvSpPr/>
          <p:nvPr/>
        </p:nvSpPr>
        <p:spPr>
          <a:xfrm>
            <a:off x="8775514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855C9817-B42F-97EB-50A8-80569B963C67}"/>
              </a:ext>
            </a:extLst>
          </p:cNvPr>
          <p:cNvSpPr/>
          <p:nvPr/>
        </p:nvSpPr>
        <p:spPr>
          <a:xfrm>
            <a:off x="8775514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DCDABB2A-6922-B7BB-E630-41FB6DCDD3A7}"/>
              </a:ext>
            </a:extLst>
          </p:cNvPr>
          <p:cNvSpPr/>
          <p:nvPr/>
        </p:nvSpPr>
        <p:spPr>
          <a:xfrm>
            <a:off x="8280927" y="421735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BA6216-7990-7D5D-2181-45F00869BF2A}"/>
              </a:ext>
            </a:extLst>
          </p:cNvPr>
          <p:cNvSpPr/>
          <p:nvPr/>
        </p:nvSpPr>
        <p:spPr>
          <a:xfrm>
            <a:off x="8280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EB2BBDE6-294D-C605-CDA5-2EF7833725C9}"/>
              </a:ext>
            </a:extLst>
          </p:cNvPr>
          <p:cNvSpPr/>
          <p:nvPr/>
        </p:nvSpPr>
        <p:spPr>
          <a:xfrm>
            <a:off x="8568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50A3298E-3342-8F03-71AA-2DC36A0F8562}"/>
              </a:ext>
            </a:extLst>
          </p:cNvPr>
          <p:cNvSpPr/>
          <p:nvPr/>
        </p:nvSpPr>
        <p:spPr>
          <a:xfrm>
            <a:off x="8775514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8106D36E-06D2-0AC5-54EE-30D762F055B2}"/>
              </a:ext>
            </a:extLst>
          </p:cNvPr>
          <p:cNvSpPr/>
          <p:nvPr/>
        </p:nvSpPr>
        <p:spPr>
          <a:xfrm>
            <a:off x="8775514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6B0EB07C-12E2-30B9-19BD-85C4C0C23E9F}"/>
              </a:ext>
            </a:extLst>
          </p:cNvPr>
          <p:cNvSpPr/>
          <p:nvPr/>
        </p:nvSpPr>
        <p:spPr>
          <a:xfrm>
            <a:off x="8280927" y="494412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F0D104D0-BDC2-60E4-E661-2FE5E75DC2C4}"/>
              </a:ext>
            </a:extLst>
          </p:cNvPr>
          <p:cNvSpPr/>
          <p:nvPr/>
        </p:nvSpPr>
        <p:spPr>
          <a:xfrm>
            <a:off x="8280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EA738DF6-8EAD-E209-1D5D-84770EFFC2E8}"/>
              </a:ext>
            </a:extLst>
          </p:cNvPr>
          <p:cNvSpPr/>
          <p:nvPr/>
        </p:nvSpPr>
        <p:spPr>
          <a:xfrm>
            <a:off x="8568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38C9B189-38A4-87A3-F4D5-7CF430025DF4}"/>
              </a:ext>
            </a:extLst>
          </p:cNvPr>
          <p:cNvSpPr/>
          <p:nvPr/>
        </p:nvSpPr>
        <p:spPr>
          <a:xfrm>
            <a:off x="8775514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08C76C74-389B-CC82-9C05-1E5F10E432EE}"/>
              </a:ext>
            </a:extLst>
          </p:cNvPr>
          <p:cNvSpPr/>
          <p:nvPr/>
        </p:nvSpPr>
        <p:spPr>
          <a:xfrm>
            <a:off x="8775514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BEED7A1C-B7F7-01CB-C602-7D0A2B01165F}"/>
              </a:ext>
            </a:extLst>
          </p:cNvPr>
          <p:cNvSpPr/>
          <p:nvPr/>
        </p:nvSpPr>
        <p:spPr>
          <a:xfrm>
            <a:off x="8280927" y="567090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3236F82F-8A35-57A8-0457-D83387C95B1F}"/>
              </a:ext>
            </a:extLst>
          </p:cNvPr>
          <p:cNvSpPr/>
          <p:nvPr/>
        </p:nvSpPr>
        <p:spPr>
          <a:xfrm>
            <a:off x="8280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135B1344-6962-6342-12F5-625D9F094E48}"/>
              </a:ext>
            </a:extLst>
          </p:cNvPr>
          <p:cNvSpPr/>
          <p:nvPr/>
        </p:nvSpPr>
        <p:spPr>
          <a:xfrm>
            <a:off x="8568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42E29FEA-5280-22E5-D54A-EC8F0941BEEC}"/>
              </a:ext>
            </a:extLst>
          </p:cNvPr>
          <p:cNvSpPr/>
          <p:nvPr/>
        </p:nvSpPr>
        <p:spPr>
          <a:xfrm>
            <a:off x="8775514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1D67A784-F527-C96B-8E4D-FFA2183BEBC6}"/>
              </a:ext>
            </a:extLst>
          </p:cNvPr>
          <p:cNvSpPr/>
          <p:nvPr/>
        </p:nvSpPr>
        <p:spPr>
          <a:xfrm>
            <a:off x="8775514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F96FC4C2-2C56-8ED0-AD4D-35CF5858EEA6}"/>
              </a:ext>
            </a:extLst>
          </p:cNvPr>
          <p:cNvSpPr/>
          <p:nvPr/>
        </p:nvSpPr>
        <p:spPr>
          <a:xfrm>
            <a:off x="8982101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39DEC22-1E61-60D9-2457-87C411B40D96}"/>
              </a:ext>
            </a:extLst>
          </p:cNvPr>
          <p:cNvSpPr/>
          <p:nvPr/>
        </p:nvSpPr>
        <p:spPr>
          <a:xfrm>
            <a:off x="8982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A05C6526-4CAE-9E4E-DC15-D5BBAFFB4353}"/>
              </a:ext>
            </a:extLst>
          </p:cNvPr>
          <p:cNvSpPr/>
          <p:nvPr/>
        </p:nvSpPr>
        <p:spPr>
          <a:xfrm>
            <a:off x="9270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C65B9E0F-8436-5EE3-6DA9-8F28E75FB91E}"/>
              </a:ext>
            </a:extLst>
          </p:cNvPr>
          <p:cNvSpPr/>
          <p:nvPr/>
        </p:nvSpPr>
        <p:spPr>
          <a:xfrm>
            <a:off x="8982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A5325333-E8D5-EECD-6809-A49319006325}"/>
              </a:ext>
            </a:extLst>
          </p:cNvPr>
          <p:cNvSpPr/>
          <p:nvPr/>
        </p:nvSpPr>
        <p:spPr>
          <a:xfrm>
            <a:off x="9270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01E8E5AB-D436-1A02-F95A-F3E99CE9922A}"/>
              </a:ext>
            </a:extLst>
          </p:cNvPr>
          <p:cNvSpPr/>
          <p:nvPr/>
        </p:nvSpPr>
        <p:spPr>
          <a:xfrm>
            <a:off x="9476688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7E28EE62-3508-2620-1811-15F9E908E20F}"/>
              </a:ext>
            </a:extLst>
          </p:cNvPr>
          <p:cNvSpPr/>
          <p:nvPr/>
        </p:nvSpPr>
        <p:spPr>
          <a:xfrm>
            <a:off x="9476688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A21E5409-62F6-FE87-9FC6-B374FCE251FC}"/>
              </a:ext>
            </a:extLst>
          </p:cNvPr>
          <p:cNvSpPr/>
          <p:nvPr/>
        </p:nvSpPr>
        <p:spPr>
          <a:xfrm>
            <a:off x="8982101" y="276380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168A2163-B403-1D90-5068-D54B63799292}"/>
              </a:ext>
            </a:extLst>
          </p:cNvPr>
          <p:cNvSpPr/>
          <p:nvPr/>
        </p:nvSpPr>
        <p:spPr>
          <a:xfrm>
            <a:off x="8982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FF402CAC-3464-825A-0172-5815F44057B7}"/>
              </a:ext>
            </a:extLst>
          </p:cNvPr>
          <p:cNvSpPr/>
          <p:nvPr/>
        </p:nvSpPr>
        <p:spPr>
          <a:xfrm>
            <a:off x="9270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479C2B6E-0995-64B3-ED52-EC9BC684B508}"/>
              </a:ext>
            </a:extLst>
          </p:cNvPr>
          <p:cNvSpPr/>
          <p:nvPr/>
        </p:nvSpPr>
        <p:spPr>
          <a:xfrm>
            <a:off x="9476688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04AD7A5A-EEB4-A7F1-C811-9ED017E9F223}"/>
              </a:ext>
            </a:extLst>
          </p:cNvPr>
          <p:cNvSpPr/>
          <p:nvPr/>
        </p:nvSpPr>
        <p:spPr>
          <a:xfrm>
            <a:off x="9476688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968FCCEC-88CA-3DAB-1CB8-7355B52BED4C}"/>
              </a:ext>
            </a:extLst>
          </p:cNvPr>
          <p:cNvSpPr/>
          <p:nvPr/>
        </p:nvSpPr>
        <p:spPr>
          <a:xfrm>
            <a:off x="8982101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872FEF46-901B-426A-8D9C-5FE5BE36AD60}"/>
              </a:ext>
            </a:extLst>
          </p:cNvPr>
          <p:cNvSpPr/>
          <p:nvPr/>
        </p:nvSpPr>
        <p:spPr>
          <a:xfrm>
            <a:off x="8982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CA0E66EA-43DC-9177-23CE-2174AC75F39E}"/>
              </a:ext>
            </a:extLst>
          </p:cNvPr>
          <p:cNvSpPr/>
          <p:nvPr/>
        </p:nvSpPr>
        <p:spPr>
          <a:xfrm>
            <a:off x="9270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38CDABA-DE65-5FDA-6DA2-D2E977610D7B}"/>
              </a:ext>
            </a:extLst>
          </p:cNvPr>
          <p:cNvSpPr/>
          <p:nvPr/>
        </p:nvSpPr>
        <p:spPr>
          <a:xfrm>
            <a:off x="9476688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D12E219-BBAD-80F7-5A5C-E120FE45452E}"/>
              </a:ext>
            </a:extLst>
          </p:cNvPr>
          <p:cNvSpPr/>
          <p:nvPr/>
        </p:nvSpPr>
        <p:spPr>
          <a:xfrm>
            <a:off x="9476688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DAE66BE0-B536-DB85-33D8-BC9EAB4A68E3}"/>
              </a:ext>
            </a:extLst>
          </p:cNvPr>
          <p:cNvSpPr/>
          <p:nvPr/>
        </p:nvSpPr>
        <p:spPr>
          <a:xfrm>
            <a:off x="8982101" y="4217353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F3C56A1E-6B8B-B58C-AFBD-19FDD915C638}"/>
              </a:ext>
            </a:extLst>
          </p:cNvPr>
          <p:cNvSpPr/>
          <p:nvPr/>
        </p:nvSpPr>
        <p:spPr>
          <a:xfrm>
            <a:off x="8982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B465D0ED-4C01-335A-7B44-41AEF534CBD3}"/>
              </a:ext>
            </a:extLst>
          </p:cNvPr>
          <p:cNvSpPr/>
          <p:nvPr/>
        </p:nvSpPr>
        <p:spPr>
          <a:xfrm>
            <a:off x="9270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759D2628-268F-C5C5-B14F-CD9409F658A0}"/>
              </a:ext>
            </a:extLst>
          </p:cNvPr>
          <p:cNvSpPr/>
          <p:nvPr/>
        </p:nvSpPr>
        <p:spPr>
          <a:xfrm>
            <a:off x="9476688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0E3532A7-B3AF-7338-56CB-DD6E3FCB03FC}"/>
              </a:ext>
            </a:extLst>
          </p:cNvPr>
          <p:cNvSpPr/>
          <p:nvPr/>
        </p:nvSpPr>
        <p:spPr>
          <a:xfrm>
            <a:off x="9476688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95AD4C3-00BC-283E-A7A2-9F0135251643}"/>
              </a:ext>
            </a:extLst>
          </p:cNvPr>
          <p:cNvSpPr/>
          <p:nvPr/>
        </p:nvSpPr>
        <p:spPr>
          <a:xfrm>
            <a:off x="8982101" y="494412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6E1E9AE3-C6F5-2691-42EE-F8441A12F9CA}"/>
              </a:ext>
            </a:extLst>
          </p:cNvPr>
          <p:cNvSpPr/>
          <p:nvPr/>
        </p:nvSpPr>
        <p:spPr>
          <a:xfrm>
            <a:off x="8982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72BAB3F1-E7BC-E4B2-85D5-5C4B2F72057E}"/>
              </a:ext>
            </a:extLst>
          </p:cNvPr>
          <p:cNvSpPr/>
          <p:nvPr/>
        </p:nvSpPr>
        <p:spPr>
          <a:xfrm>
            <a:off x="9270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85485984-8815-C6BD-2709-EFE34B363D24}"/>
              </a:ext>
            </a:extLst>
          </p:cNvPr>
          <p:cNvSpPr/>
          <p:nvPr/>
        </p:nvSpPr>
        <p:spPr>
          <a:xfrm>
            <a:off x="9476688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1689F289-1368-EC37-8300-05F0BBA2FDF4}"/>
              </a:ext>
            </a:extLst>
          </p:cNvPr>
          <p:cNvSpPr/>
          <p:nvPr/>
        </p:nvSpPr>
        <p:spPr>
          <a:xfrm>
            <a:off x="9476688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3E8CAE8A-C3FD-11D0-3F52-7F7DE38DDB8E}"/>
              </a:ext>
            </a:extLst>
          </p:cNvPr>
          <p:cNvSpPr/>
          <p:nvPr/>
        </p:nvSpPr>
        <p:spPr>
          <a:xfrm>
            <a:off x="8982101" y="567090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1CFBF05D-A94C-E0CB-F582-FE513C36BAA7}"/>
              </a:ext>
            </a:extLst>
          </p:cNvPr>
          <p:cNvSpPr/>
          <p:nvPr/>
        </p:nvSpPr>
        <p:spPr>
          <a:xfrm>
            <a:off x="8982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77DF2164-6FF5-E55B-F66F-8B895930CFE2}"/>
              </a:ext>
            </a:extLst>
          </p:cNvPr>
          <p:cNvSpPr/>
          <p:nvPr/>
        </p:nvSpPr>
        <p:spPr>
          <a:xfrm>
            <a:off x="9270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F4361572-57E7-9602-0EC3-4988AFD84D66}"/>
              </a:ext>
            </a:extLst>
          </p:cNvPr>
          <p:cNvSpPr/>
          <p:nvPr/>
        </p:nvSpPr>
        <p:spPr>
          <a:xfrm>
            <a:off x="9476688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0EF6D46F-DEBC-0EC3-3AC3-DD84CB8A1A7B}"/>
              </a:ext>
            </a:extLst>
          </p:cNvPr>
          <p:cNvSpPr/>
          <p:nvPr/>
        </p:nvSpPr>
        <p:spPr>
          <a:xfrm>
            <a:off x="9476688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A79CBC5B-526B-F78E-39C0-BF23CED64A95}"/>
              </a:ext>
            </a:extLst>
          </p:cNvPr>
          <p:cNvSpPr/>
          <p:nvPr/>
        </p:nvSpPr>
        <p:spPr>
          <a:xfrm>
            <a:off x="9675707" y="203683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E8508A6D-3F96-556D-49A5-8D7A5DDCEFD8}"/>
              </a:ext>
            </a:extLst>
          </p:cNvPr>
          <p:cNvSpPr/>
          <p:nvPr/>
        </p:nvSpPr>
        <p:spPr>
          <a:xfrm>
            <a:off x="9675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FC222C55-351E-F7CC-0822-14DB8EDAED22}"/>
              </a:ext>
            </a:extLst>
          </p:cNvPr>
          <p:cNvSpPr/>
          <p:nvPr/>
        </p:nvSpPr>
        <p:spPr>
          <a:xfrm>
            <a:off x="9963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BF51ECAC-BF77-58AC-62D5-EC63BB5C4807}"/>
              </a:ext>
            </a:extLst>
          </p:cNvPr>
          <p:cNvSpPr/>
          <p:nvPr/>
        </p:nvSpPr>
        <p:spPr>
          <a:xfrm>
            <a:off x="9675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F3BD89C4-C058-C384-74AF-BB7DDE75DED0}"/>
              </a:ext>
            </a:extLst>
          </p:cNvPr>
          <p:cNvSpPr/>
          <p:nvPr/>
        </p:nvSpPr>
        <p:spPr>
          <a:xfrm>
            <a:off x="9963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73852965-0F96-57A5-F3AC-56F92085C4E2}"/>
              </a:ext>
            </a:extLst>
          </p:cNvPr>
          <p:cNvSpPr/>
          <p:nvPr/>
        </p:nvSpPr>
        <p:spPr>
          <a:xfrm>
            <a:off x="10170294" y="2324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ECDE9087-71AF-6200-8E39-E5B2766D9697}"/>
              </a:ext>
            </a:extLst>
          </p:cNvPr>
          <p:cNvSpPr/>
          <p:nvPr/>
        </p:nvSpPr>
        <p:spPr>
          <a:xfrm>
            <a:off x="10170294" y="2036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6D9138B9-0AD2-2EFD-0983-1AA76AD7DA27}"/>
              </a:ext>
            </a:extLst>
          </p:cNvPr>
          <p:cNvSpPr/>
          <p:nvPr/>
        </p:nvSpPr>
        <p:spPr>
          <a:xfrm>
            <a:off x="9675707" y="2763610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BA48192E-3FFC-A4A2-B312-522111DCF385}"/>
              </a:ext>
            </a:extLst>
          </p:cNvPr>
          <p:cNvSpPr/>
          <p:nvPr/>
        </p:nvSpPr>
        <p:spPr>
          <a:xfrm>
            <a:off x="9675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AF1F549A-0D25-4DB3-FB21-28A4802A38DB}"/>
              </a:ext>
            </a:extLst>
          </p:cNvPr>
          <p:cNvSpPr/>
          <p:nvPr/>
        </p:nvSpPr>
        <p:spPr>
          <a:xfrm>
            <a:off x="9963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FB45F27D-136A-6E5B-7985-290A85BCC799}"/>
              </a:ext>
            </a:extLst>
          </p:cNvPr>
          <p:cNvSpPr/>
          <p:nvPr/>
        </p:nvSpPr>
        <p:spPr>
          <a:xfrm>
            <a:off x="10170294" y="3051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3B2084A9-5B2D-746F-2D81-10647471E4AD}"/>
              </a:ext>
            </a:extLst>
          </p:cNvPr>
          <p:cNvSpPr/>
          <p:nvPr/>
        </p:nvSpPr>
        <p:spPr>
          <a:xfrm>
            <a:off x="10170294" y="2763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5E0FAF81-A3DC-2430-8A5E-789807267E94}"/>
              </a:ext>
            </a:extLst>
          </p:cNvPr>
          <p:cNvSpPr/>
          <p:nvPr/>
        </p:nvSpPr>
        <p:spPr>
          <a:xfrm>
            <a:off x="9675707" y="349038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2719FC51-636C-BCCE-78DD-54AD5406767F}"/>
              </a:ext>
            </a:extLst>
          </p:cNvPr>
          <p:cNvSpPr/>
          <p:nvPr/>
        </p:nvSpPr>
        <p:spPr>
          <a:xfrm>
            <a:off x="9675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58FF941B-9AA1-1046-8EA5-5101152F49C4}"/>
              </a:ext>
            </a:extLst>
          </p:cNvPr>
          <p:cNvSpPr/>
          <p:nvPr/>
        </p:nvSpPr>
        <p:spPr>
          <a:xfrm>
            <a:off x="9963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1CC38481-E78B-DC17-22FC-756514B4B90A}"/>
              </a:ext>
            </a:extLst>
          </p:cNvPr>
          <p:cNvSpPr/>
          <p:nvPr/>
        </p:nvSpPr>
        <p:spPr>
          <a:xfrm>
            <a:off x="10170294" y="3778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C2EF411D-8FE1-2714-18D1-D03D2FD19531}"/>
              </a:ext>
            </a:extLst>
          </p:cNvPr>
          <p:cNvSpPr/>
          <p:nvPr/>
        </p:nvSpPr>
        <p:spPr>
          <a:xfrm>
            <a:off x="10170294" y="3490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FC936383-63F6-8556-42F4-CAF9E4EDA05E}"/>
              </a:ext>
            </a:extLst>
          </p:cNvPr>
          <p:cNvSpPr/>
          <p:nvPr/>
        </p:nvSpPr>
        <p:spPr>
          <a:xfrm>
            <a:off x="9675707" y="421716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6579CA2B-0192-97C8-71E0-CFF83941600E}"/>
              </a:ext>
            </a:extLst>
          </p:cNvPr>
          <p:cNvSpPr/>
          <p:nvPr/>
        </p:nvSpPr>
        <p:spPr>
          <a:xfrm>
            <a:off x="9675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70ADBA55-0102-87F6-D0BC-C604A62A0204}"/>
              </a:ext>
            </a:extLst>
          </p:cNvPr>
          <p:cNvSpPr/>
          <p:nvPr/>
        </p:nvSpPr>
        <p:spPr>
          <a:xfrm>
            <a:off x="9963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5D0B9D3F-4EFD-D654-EEF0-4AD6CFEAB05F}"/>
              </a:ext>
            </a:extLst>
          </p:cNvPr>
          <p:cNvSpPr/>
          <p:nvPr/>
        </p:nvSpPr>
        <p:spPr>
          <a:xfrm>
            <a:off x="10170294" y="4504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B80B1FE7-7552-FD61-3A5D-3D7F3953DE25}"/>
              </a:ext>
            </a:extLst>
          </p:cNvPr>
          <p:cNvSpPr/>
          <p:nvPr/>
        </p:nvSpPr>
        <p:spPr>
          <a:xfrm>
            <a:off x="10170294" y="4216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A07B5244-9991-DE27-DEB6-1717BDFC3A8D}"/>
              </a:ext>
            </a:extLst>
          </p:cNvPr>
          <p:cNvSpPr/>
          <p:nvPr/>
        </p:nvSpPr>
        <p:spPr>
          <a:xfrm>
            <a:off x="9675707" y="494393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8763150D-63F2-35C1-CE80-815524E97305}"/>
              </a:ext>
            </a:extLst>
          </p:cNvPr>
          <p:cNvSpPr/>
          <p:nvPr/>
        </p:nvSpPr>
        <p:spPr>
          <a:xfrm>
            <a:off x="9675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1D42E0CB-1C70-07E9-EBBC-57D077637544}"/>
              </a:ext>
            </a:extLst>
          </p:cNvPr>
          <p:cNvSpPr/>
          <p:nvPr/>
        </p:nvSpPr>
        <p:spPr>
          <a:xfrm>
            <a:off x="9963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4D10AFC9-00AA-27BB-5D17-B31CB14BB331}"/>
              </a:ext>
            </a:extLst>
          </p:cNvPr>
          <p:cNvSpPr/>
          <p:nvPr/>
        </p:nvSpPr>
        <p:spPr>
          <a:xfrm>
            <a:off x="10170294" y="5231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58EE62E0-AD18-6234-AC5E-85E42BD76EE0}"/>
              </a:ext>
            </a:extLst>
          </p:cNvPr>
          <p:cNvSpPr/>
          <p:nvPr/>
        </p:nvSpPr>
        <p:spPr>
          <a:xfrm>
            <a:off x="10170294" y="4943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A0182506-C3B2-48D2-C4F2-F479162A5382}"/>
              </a:ext>
            </a:extLst>
          </p:cNvPr>
          <p:cNvSpPr/>
          <p:nvPr/>
        </p:nvSpPr>
        <p:spPr>
          <a:xfrm>
            <a:off x="9675707" y="567071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7C67E8E5-9C7C-D689-3C11-2CC4A32BAE01}"/>
              </a:ext>
            </a:extLst>
          </p:cNvPr>
          <p:cNvSpPr/>
          <p:nvPr/>
        </p:nvSpPr>
        <p:spPr>
          <a:xfrm>
            <a:off x="9675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92C9CFF5-2B57-31ED-0B8C-E48BBCBBE679}"/>
              </a:ext>
            </a:extLst>
          </p:cNvPr>
          <p:cNvSpPr/>
          <p:nvPr/>
        </p:nvSpPr>
        <p:spPr>
          <a:xfrm>
            <a:off x="9963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9F1E2C21-2186-885F-D9E6-411571E8AECC}"/>
              </a:ext>
            </a:extLst>
          </p:cNvPr>
          <p:cNvSpPr/>
          <p:nvPr/>
        </p:nvSpPr>
        <p:spPr>
          <a:xfrm>
            <a:off x="10170294" y="5958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890E422D-69C6-57D0-7230-4D11242D780A}"/>
              </a:ext>
            </a:extLst>
          </p:cNvPr>
          <p:cNvSpPr/>
          <p:nvPr/>
        </p:nvSpPr>
        <p:spPr>
          <a:xfrm>
            <a:off x="10170294" y="5670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198DB3C1-ED51-EC6A-1F7D-DEBC0B14370B}"/>
              </a:ext>
            </a:extLst>
          </p:cNvPr>
          <p:cNvSpPr/>
          <p:nvPr/>
        </p:nvSpPr>
        <p:spPr>
          <a:xfrm>
            <a:off x="1104764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F2AE650-1003-F512-759F-770F80F76349}"/>
              </a:ext>
            </a:extLst>
          </p:cNvPr>
          <p:cNvSpPr/>
          <p:nvPr/>
        </p:nvSpPr>
        <p:spPr>
          <a:xfrm>
            <a:off x="10353638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8" name="타원 477">
            <a:extLst>
              <a:ext uri="{FF2B5EF4-FFF2-40B4-BE49-F238E27FC236}">
                <a16:creationId xmlns:a16="http://schemas.microsoft.com/office/drawing/2014/main" id="{042F4080-5860-9014-3AD2-EF717DCF764C}"/>
              </a:ext>
            </a:extLst>
          </p:cNvPr>
          <p:cNvSpPr/>
          <p:nvPr/>
        </p:nvSpPr>
        <p:spPr>
          <a:xfrm>
            <a:off x="5993452" y="18509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타원 478">
            <a:extLst>
              <a:ext uri="{FF2B5EF4-FFF2-40B4-BE49-F238E27FC236}">
                <a16:creationId xmlns:a16="http://schemas.microsoft.com/office/drawing/2014/main" id="{D061F25E-42E8-4CCF-40BC-30EBB8D36E89}"/>
              </a:ext>
            </a:extLst>
          </p:cNvPr>
          <p:cNvSpPr/>
          <p:nvPr/>
        </p:nvSpPr>
        <p:spPr>
          <a:xfrm>
            <a:off x="6666493" y="2603184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타원 479">
            <a:extLst>
              <a:ext uri="{FF2B5EF4-FFF2-40B4-BE49-F238E27FC236}">
                <a16:creationId xmlns:a16="http://schemas.microsoft.com/office/drawing/2014/main" id="{86E142E6-7B2F-CCBE-3144-AC9419FD398A}"/>
              </a:ext>
            </a:extLst>
          </p:cNvPr>
          <p:cNvSpPr/>
          <p:nvPr/>
        </p:nvSpPr>
        <p:spPr>
          <a:xfrm>
            <a:off x="7398651" y="187758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>
            <a:extLst>
              <a:ext uri="{FF2B5EF4-FFF2-40B4-BE49-F238E27FC236}">
                <a16:creationId xmlns:a16="http://schemas.microsoft.com/office/drawing/2014/main" id="{3588181E-1C45-BAB6-36B2-200B0E80C848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F31FDC11-0668-A9E0-521A-E8459F8CA9D9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D7257E34-F4D0-3774-68DB-0CBD56CFB3A6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51783E12-B845-CC19-C795-56C66559F548}"/>
              </a:ext>
            </a:extLst>
          </p:cNvPr>
          <p:cNvSpPr/>
          <p:nvPr/>
        </p:nvSpPr>
        <p:spPr>
          <a:xfrm>
            <a:off x="8114028" y="548776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타원 484">
            <a:extLst>
              <a:ext uri="{FF2B5EF4-FFF2-40B4-BE49-F238E27FC236}">
                <a16:creationId xmlns:a16="http://schemas.microsoft.com/office/drawing/2014/main" id="{B88CFF39-B186-42C8-B490-F4E9C57ABF68}"/>
              </a:ext>
            </a:extLst>
          </p:cNvPr>
          <p:cNvSpPr/>
          <p:nvPr/>
        </p:nvSpPr>
        <p:spPr>
          <a:xfrm>
            <a:off x="7395133" y="4758099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D2AECCEF-095A-29E6-6EA6-5A2E67DD422E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2669AAD0-9873-34F2-21CE-4629804B369E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8" name="타원 487">
            <a:extLst>
              <a:ext uri="{FF2B5EF4-FFF2-40B4-BE49-F238E27FC236}">
                <a16:creationId xmlns:a16="http://schemas.microsoft.com/office/drawing/2014/main" id="{62804287-A394-5CEB-8FDF-17D42251C78B}"/>
              </a:ext>
            </a:extLst>
          </p:cNvPr>
          <p:cNvSpPr/>
          <p:nvPr/>
        </p:nvSpPr>
        <p:spPr>
          <a:xfrm>
            <a:off x="6703066" y="5493667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0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02995 0.025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1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278 L -0.19947 0.16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3" y="86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0.20377 0.065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32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-0.16289 -0.00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-0.14596 0.025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5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139 L -0.06901 0.04236 C -0.0832 0.05231 -0.10443 0.05903 -0.12747 0.06111 C -0.15325 0.06366 -0.17422 0.06065 -0.18893 0.05347 L -0.25911 0.02268 " pathEditMode="relative" rAng="21420000" ptsTypes="AAAAA">
                                      <p:cBhvr>
                                        <p:cTn id="16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2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/>
      <p:bldP spid="479" grpId="0" animBg="1"/>
      <p:bldP spid="480" grpId="0" animBg="1"/>
      <p:bldP spid="483" grpId="0" animBg="1"/>
      <p:bldP spid="485" grpId="0" animBg="1"/>
      <p:bldP spid="48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AD564-8DF4-57DF-5341-5EAA3212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460AFF-470E-EA7B-D98F-FB59D93BA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중성상태에 있던 원자가 전자를 하나 받으면 음전하를 띄게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F114F8-7A38-2D82-1BD7-5EA60AEE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15254E-7043-CDDA-1282-F60BF3255E3E}"/>
              </a:ext>
            </a:extLst>
          </p:cNvPr>
          <p:cNvGrpSpPr/>
          <p:nvPr/>
        </p:nvGrpSpPr>
        <p:grpSpPr>
          <a:xfrm>
            <a:off x="4836730" y="3144844"/>
            <a:ext cx="1013225" cy="1024911"/>
            <a:chOff x="4798322" y="2532347"/>
            <a:chExt cx="1013225" cy="102491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B9B6C4D-673F-C632-206F-4F1961A7F65C}"/>
                </a:ext>
              </a:extLst>
            </p:cNvPr>
            <p:cNvSpPr/>
            <p:nvPr/>
          </p:nvSpPr>
          <p:spPr>
            <a:xfrm>
              <a:off x="4868861" y="266641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6C7525F-3B73-4A8B-2CED-3E706547E870}"/>
                </a:ext>
              </a:extLst>
            </p:cNvPr>
            <p:cNvSpPr/>
            <p:nvPr/>
          </p:nvSpPr>
          <p:spPr>
            <a:xfrm>
              <a:off x="4812188" y="279819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333407F-3C0E-A530-FD52-365F80E13598}"/>
                </a:ext>
              </a:extLst>
            </p:cNvPr>
            <p:cNvSpPr/>
            <p:nvPr/>
          </p:nvSpPr>
          <p:spPr>
            <a:xfrm>
              <a:off x="4969668" y="258233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987BA0-0082-95C1-8FF9-3528CFC06CA3}"/>
                </a:ext>
              </a:extLst>
            </p:cNvPr>
            <p:cNvSpPr/>
            <p:nvPr/>
          </p:nvSpPr>
          <p:spPr>
            <a:xfrm>
              <a:off x="4798322" y="3010666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FF87504-BBE3-BDF1-A5C3-71509BCD1032}"/>
                </a:ext>
              </a:extLst>
            </p:cNvPr>
            <p:cNvSpPr/>
            <p:nvPr/>
          </p:nvSpPr>
          <p:spPr>
            <a:xfrm>
              <a:off x="5125767" y="2532347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5CCB17-42D5-5505-E53F-062661BB2BEA}"/>
                </a:ext>
              </a:extLst>
            </p:cNvPr>
            <p:cNvSpPr/>
            <p:nvPr/>
          </p:nvSpPr>
          <p:spPr>
            <a:xfrm>
              <a:off x="5318692" y="2540412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1845A3-7A4C-0956-D279-74D7E93A46BF}"/>
                </a:ext>
              </a:extLst>
            </p:cNvPr>
            <p:cNvSpPr/>
            <p:nvPr/>
          </p:nvSpPr>
          <p:spPr>
            <a:xfrm>
              <a:off x="5391819" y="323079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6B63BBB-8367-ED40-753B-2194C60AE54D}"/>
                </a:ext>
              </a:extLst>
            </p:cNvPr>
            <p:cNvSpPr/>
            <p:nvPr/>
          </p:nvSpPr>
          <p:spPr>
            <a:xfrm>
              <a:off x="4919082" y="3181984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F2BEACB-9E28-2243-5AC7-A40553BDC132}"/>
                </a:ext>
              </a:extLst>
            </p:cNvPr>
            <p:cNvSpPr/>
            <p:nvPr/>
          </p:nvSpPr>
          <p:spPr>
            <a:xfrm>
              <a:off x="5140830" y="329027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5835361-7A2D-E864-B8DC-9BBF62E9533A}"/>
                </a:ext>
              </a:extLst>
            </p:cNvPr>
            <p:cNvSpPr/>
            <p:nvPr/>
          </p:nvSpPr>
          <p:spPr>
            <a:xfrm>
              <a:off x="5497409" y="305751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12E5C69-4892-EF65-6D96-438711F4EC6D}"/>
                </a:ext>
              </a:extLst>
            </p:cNvPr>
            <p:cNvSpPr/>
            <p:nvPr/>
          </p:nvSpPr>
          <p:spPr>
            <a:xfrm>
              <a:off x="5534393" y="285914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7FBE67B-227F-3E06-1521-646861C0ACEA}"/>
                </a:ext>
              </a:extLst>
            </p:cNvPr>
            <p:cNvSpPr/>
            <p:nvPr/>
          </p:nvSpPr>
          <p:spPr>
            <a:xfrm>
              <a:off x="5453942" y="265519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1046E-40D8-4436-8542-1E02EF9D836F}"/>
                </a:ext>
              </a:extLst>
            </p:cNvPr>
            <p:cNvSpPr/>
            <p:nvPr/>
          </p:nvSpPr>
          <p:spPr>
            <a:xfrm>
              <a:off x="4932963" y="290739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68EC496-4652-F8C8-5DD7-D607068F5CBB}"/>
                </a:ext>
              </a:extLst>
            </p:cNvPr>
            <p:cNvSpPr/>
            <p:nvPr/>
          </p:nvSpPr>
          <p:spPr>
            <a:xfrm>
              <a:off x="5057659" y="3041148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BDF6133-4439-F216-7193-B7794FC3E254}"/>
                </a:ext>
              </a:extLst>
            </p:cNvPr>
            <p:cNvSpPr/>
            <p:nvPr/>
          </p:nvSpPr>
          <p:spPr>
            <a:xfrm>
              <a:off x="5239898" y="3111566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E19A154-E6DC-2FF2-531C-8D7E9ADE62DB}"/>
                </a:ext>
              </a:extLst>
            </p:cNvPr>
            <p:cNvSpPr/>
            <p:nvPr/>
          </p:nvSpPr>
          <p:spPr>
            <a:xfrm>
              <a:off x="5040997" y="272603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912054D-FDE5-AD63-B6A6-88CC91CEC699}"/>
                </a:ext>
              </a:extLst>
            </p:cNvPr>
            <p:cNvSpPr/>
            <p:nvPr/>
          </p:nvSpPr>
          <p:spPr>
            <a:xfrm>
              <a:off x="5272650" y="2692287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A92D82C-AC38-16EC-8654-0B7AC9E4B36B}"/>
                </a:ext>
              </a:extLst>
            </p:cNvPr>
            <p:cNvSpPr/>
            <p:nvPr/>
          </p:nvSpPr>
          <p:spPr>
            <a:xfrm>
              <a:off x="5332027" y="2859063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9E4B306-5F79-2D99-BB1B-856886C735FF}"/>
                </a:ext>
              </a:extLst>
            </p:cNvPr>
            <p:cNvSpPr/>
            <p:nvPr/>
          </p:nvSpPr>
          <p:spPr>
            <a:xfrm>
              <a:off x="5134207" y="2883357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78B7DD27-AB3A-2B34-F520-4F030F174022}"/>
              </a:ext>
            </a:extLst>
          </p:cNvPr>
          <p:cNvSpPr/>
          <p:nvPr/>
        </p:nvSpPr>
        <p:spPr>
          <a:xfrm>
            <a:off x="3986840" y="2770008"/>
            <a:ext cx="2756860" cy="1874709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77311B1-B5B4-E9A3-9524-0B016924B88D}"/>
              </a:ext>
            </a:extLst>
          </p:cNvPr>
          <p:cNvSpPr/>
          <p:nvPr/>
        </p:nvSpPr>
        <p:spPr>
          <a:xfrm>
            <a:off x="3156286" y="2399733"/>
            <a:ext cx="4374813" cy="3022951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141893-CA19-2019-3800-EC8E1727751D}"/>
              </a:ext>
            </a:extLst>
          </p:cNvPr>
          <p:cNvSpPr/>
          <p:nvPr/>
        </p:nvSpPr>
        <p:spPr>
          <a:xfrm>
            <a:off x="2405583" y="2025650"/>
            <a:ext cx="5836198" cy="4131124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95FED00-5CD6-0B30-57B0-7EA07D533EC6}"/>
              </a:ext>
            </a:extLst>
          </p:cNvPr>
          <p:cNvSpPr/>
          <p:nvPr/>
        </p:nvSpPr>
        <p:spPr>
          <a:xfrm>
            <a:off x="4955362" y="4528613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2438816-AE39-B9E2-C77D-8218044C6E08}"/>
              </a:ext>
            </a:extLst>
          </p:cNvPr>
          <p:cNvSpPr/>
          <p:nvPr/>
        </p:nvSpPr>
        <p:spPr>
          <a:xfrm>
            <a:off x="5337084" y="2647969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BFBBABD-EA78-3BAC-300C-0CA4CD0236B6}"/>
              </a:ext>
            </a:extLst>
          </p:cNvPr>
          <p:cNvSpPr/>
          <p:nvPr/>
        </p:nvSpPr>
        <p:spPr>
          <a:xfrm>
            <a:off x="5407922" y="227705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C4B4613-23A4-47BC-9C4A-34C744BB3D6E}"/>
              </a:ext>
            </a:extLst>
          </p:cNvPr>
          <p:cNvSpPr/>
          <p:nvPr/>
        </p:nvSpPr>
        <p:spPr>
          <a:xfrm>
            <a:off x="5475661" y="19175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B669F46-02BE-63BC-2FA4-30B7123BDF71}"/>
              </a:ext>
            </a:extLst>
          </p:cNvPr>
          <p:cNvSpPr/>
          <p:nvPr/>
        </p:nvSpPr>
        <p:spPr>
          <a:xfrm>
            <a:off x="4842405" y="527414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550E6DE-5BB0-9BE9-FF77-22335CF575B8}"/>
              </a:ext>
            </a:extLst>
          </p:cNvPr>
          <p:cNvSpPr/>
          <p:nvPr/>
        </p:nvSpPr>
        <p:spPr>
          <a:xfrm>
            <a:off x="4703828" y="601631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134913E-8F05-2F9C-4687-AC39743338F8}"/>
              </a:ext>
            </a:extLst>
          </p:cNvPr>
          <p:cNvSpPr/>
          <p:nvPr/>
        </p:nvSpPr>
        <p:spPr>
          <a:xfrm>
            <a:off x="6729798" y="485877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F704437-FD8C-D523-ABB5-41D834B43535}"/>
              </a:ext>
            </a:extLst>
          </p:cNvPr>
          <p:cNvSpPr/>
          <p:nvPr/>
        </p:nvSpPr>
        <p:spPr>
          <a:xfrm>
            <a:off x="7369007" y="378847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4231D38-DE9A-03A1-14EC-797E9B21C031}"/>
              </a:ext>
            </a:extLst>
          </p:cNvPr>
          <p:cNvSpPr/>
          <p:nvPr/>
        </p:nvSpPr>
        <p:spPr>
          <a:xfrm>
            <a:off x="10243430" y="2914949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A0465B7-C892-A16E-8045-85F0745FBB62}"/>
              </a:ext>
            </a:extLst>
          </p:cNvPr>
          <p:cNvSpPr/>
          <p:nvPr/>
        </p:nvSpPr>
        <p:spPr>
          <a:xfrm>
            <a:off x="6699171" y="269469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A83017E-7A62-22BB-830F-C89CA29F9EF7}"/>
              </a:ext>
            </a:extLst>
          </p:cNvPr>
          <p:cNvSpPr/>
          <p:nvPr/>
        </p:nvSpPr>
        <p:spPr>
          <a:xfrm>
            <a:off x="3284071" y="30891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24D4CCA-D7CF-D200-6F7C-02230A199990}"/>
              </a:ext>
            </a:extLst>
          </p:cNvPr>
          <p:cNvSpPr/>
          <p:nvPr/>
        </p:nvSpPr>
        <p:spPr>
          <a:xfrm>
            <a:off x="3199551" y="4377737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820CA1D-CF37-818B-D7AF-60C3D9F7CEB3}"/>
              </a:ext>
            </a:extLst>
          </p:cNvPr>
          <p:cNvSpPr/>
          <p:nvPr/>
        </p:nvSpPr>
        <p:spPr>
          <a:xfrm>
            <a:off x="4151737" y="2492376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254105-EB09-22E1-6A41-9912703FD8D4}"/>
              </a:ext>
            </a:extLst>
          </p:cNvPr>
          <p:cNvSpPr txBox="1"/>
          <p:nvPr/>
        </p:nvSpPr>
        <p:spPr>
          <a:xfrm>
            <a:off x="8910832" y="1563655"/>
            <a:ext cx="1218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b="1" dirty="0">
                <a:latin typeface="Consolas" panose="020B0609020204030204" pitchFamily="49" charset="0"/>
                <a:cs typeface="Segoe UI" panose="020B0502040204020203" pitchFamily="34" charset="0"/>
              </a:rPr>
              <a:t>[B]</a:t>
            </a:r>
            <a:r>
              <a:rPr lang="en-US" altLang="ko-KR" sz="4000" b="1" baseline="30000" dirty="0">
                <a:latin typeface="Consolas" panose="020B0609020204030204" pitchFamily="49" charset="0"/>
                <a:cs typeface="Segoe UI" panose="020B0502040204020203" pitchFamily="34" charset="0"/>
              </a:rPr>
              <a:t>-</a:t>
            </a:r>
            <a:endParaRPr lang="ko-KR" altLang="en-US" sz="4000" b="1" baseline="30000" dirty="0"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9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-0.00046 L -0.17552 0.1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45" y="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중성상태에 있던 원자가 전자를 하나 빼앗기면 양전하를 띄게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23</a:t>
            </a:fld>
            <a:endParaRPr 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B61712-C5C8-24EE-3503-66D2DD0AA07E}"/>
              </a:ext>
            </a:extLst>
          </p:cNvPr>
          <p:cNvGrpSpPr/>
          <p:nvPr/>
        </p:nvGrpSpPr>
        <p:grpSpPr>
          <a:xfrm>
            <a:off x="4836730" y="3144844"/>
            <a:ext cx="1013225" cy="1024911"/>
            <a:chOff x="4798322" y="2532347"/>
            <a:chExt cx="1013225" cy="102491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269D3BA-A1A0-8008-9B2F-63DDF11BBC43}"/>
                </a:ext>
              </a:extLst>
            </p:cNvPr>
            <p:cNvSpPr/>
            <p:nvPr/>
          </p:nvSpPr>
          <p:spPr>
            <a:xfrm>
              <a:off x="4868861" y="266641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4DE245D-7E99-6D2A-6053-653B5144E9DA}"/>
                </a:ext>
              </a:extLst>
            </p:cNvPr>
            <p:cNvSpPr/>
            <p:nvPr/>
          </p:nvSpPr>
          <p:spPr>
            <a:xfrm>
              <a:off x="4812188" y="279819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26C8DA-9D90-D101-16FC-0668860D3179}"/>
                </a:ext>
              </a:extLst>
            </p:cNvPr>
            <p:cNvSpPr/>
            <p:nvPr/>
          </p:nvSpPr>
          <p:spPr>
            <a:xfrm>
              <a:off x="4969668" y="258233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1CA4BD-AEF1-6240-49C2-27C6CE4BC8FD}"/>
                </a:ext>
              </a:extLst>
            </p:cNvPr>
            <p:cNvSpPr/>
            <p:nvPr/>
          </p:nvSpPr>
          <p:spPr>
            <a:xfrm>
              <a:off x="4798322" y="3010666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0C8D388-32FC-A7D1-7474-B040D29C666A}"/>
                </a:ext>
              </a:extLst>
            </p:cNvPr>
            <p:cNvSpPr/>
            <p:nvPr/>
          </p:nvSpPr>
          <p:spPr>
            <a:xfrm>
              <a:off x="5125767" y="2532347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E8BBDEA0-466E-E4ED-7E10-49110472CE93}"/>
                </a:ext>
              </a:extLst>
            </p:cNvPr>
            <p:cNvSpPr/>
            <p:nvPr/>
          </p:nvSpPr>
          <p:spPr>
            <a:xfrm>
              <a:off x="5318692" y="2540412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8CA7A47-9E55-83CA-5D2F-CBED759251C8}"/>
                </a:ext>
              </a:extLst>
            </p:cNvPr>
            <p:cNvSpPr/>
            <p:nvPr/>
          </p:nvSpPr>
          <p:spPr>
            <a:xfrm>
              <a:off x="5391819" y="323079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86A31F4-8E0B-5004-79B2-2DE8C81C99A2}"/>
                </a:ext>
              </a:extLst>
            </p:cNvPr>
            <p:cNvSpPr/>
            <p:nvPr/>
          </p:nvSpPr>
          <p:spPr>
            <a:xfrm>
              <a:off x="4919082" y="3181984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BBFA8B6-454C-8284-1DD0-86D7FC4BA6A0}"/>
                </a:ext>
              </a:extLst>
            </p:cNvPr>
            <p:cNvSpPr/>
            <p:nvPr/>
          </p:nvSpPr>
          <p:spPr>
            <a:xfrm>
              <a:off x="5140830" y="329027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A2FB375-0464-65C2-6CC4-7AC3806F476A}"/>
                </a:ext>
              </a:extLst>
            </p:cNvPr>
            <p:cNvSpPr/>
            <p:nvPr/>
          </p:nvSpPr>
          <p:spPr>
            <a:xfrm>
              <a:off x="5497409" y="305751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40B0F41-81F6-AE1C-422F-9480B5D0A009}"/>
                </a:ext>
              </a:extLst>
            </p:cNvPr>
            <p:cNvSpPr/>
            <p:nvPr/>
          </p:nvSpPr>
          <p:spPr>
            <a:xfrm>
              <a:off x="5534393" y="285914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1499323-F5AD-7835-223F-203407008392}"/>
                </a:ext>
              </a:extLst>
            </p:cNvPr>
            <p:cNvSpPr/>
            <p:nvPr/>
          </p:nvSpPr>
          <p:spPr>
            <a:xfrm>
              <a:off x="5453942" y="265519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A749B47-6E16-33A6-3675-7FB142F3F828}"/>
                </a:ext>
              </a:extLst>
            </p:cNvPr>
            <p:cNvSpPr/>
            <p:nvPr/>
          </p:nvSpPr>
          <p:spPr>
            <a:xfrm>
              <a:off x="4932963" y="290739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56E69BA-A5B1-930E-4ACD-F21D6D5BE8DC}"/>
                </a:ext>
              </a:extLst>
            </p:cNvPr>
            <p:cNvSpPr/>
            <p:nvPr/>
          </p:nvSpPr>
          <p:spPr>
            <a:xfrm>
              <a:off x="5057659" y="3041148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75B92C-48E5-595D-9284-12B4779AA506}"/>
                </a:ext>
              </a:extLst>
            </p:cNvPr>
            <p:cNvSpPr/>
            <p:nvPr/>
          </p:nvSpPr>
          <p:spPr>
            <a:xfrm>
              <a:off x="5239898" y="3111566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6D186027-C37C-4DD3-9BAF-8895BCD03FB3}"/>
                </a:ext>
              </a:extLst>
            </p:cNvPr>
            <p:cNvSpPr/>
            <p:nvPr/>
          </p:nvSpPr>
          <p:spPr>
            <a:xfrm>
              <a:off x="5040997" y="272603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4CF5504-2690-A63D-753A-97498B79F809}"/>
                </a:ext>
              </a:extLst>
            </p:cNvPr>
            <p:cNvSpPr/>
            <p:nvPr/>
          </p:nvSpPr>
          <p:spPr>
            <a:xfrm>
              <a:off x="5272650" y="2692287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38B37BC-8E35-6827-0C7B-B08CCBB29FA7}"/>
                </a:ext>
              </a:extLst>
            </p:cNvPr>
            <p:cNvSpPr/>
            <p:nvPr/>
          </p:nvSpPr>
          <p:spPr>
            <a:xfrm>
              <a:off x="5332027" y="2859063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A56AC48A-BC21-A3F1-9644-F1E841DB4890}"/>
                </a:ext>
              </a:extLst>
            </p:cNvPr>
            <p:cNvSpPr/>
            <p:nvPr/>
          </p:nvSpPr>
          <p:spPr>
            <a:xfrm>
              <a:off x="5134207" y="2883357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CAE97C80-DB8D-CA7C-3D02-76C656FB1DDD}"/>
              </a:ext>
            </a:extLst>
          </p:cNvPr>
          <p:cNvSpPr/>
          <p:nvPr/>
        </p:nvSpPr>
        <p:spPr>
          <a:xfrm>
            <a:off x="3986840" y="2770008"/>
            <a:ext cx="2756860" cy="1874709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971C2F7-72F1-2914-D983-3183CEBAB2DA}"/>
              </a:ext>
            </a:extLst>
          </p:cNvPr>
          <p:cNvSpPr/>
          <p:nvPr/>
        </p:nvSpPr>
        <p:spPr>
          <a:xfrm>
            <a:off x="3156286" y="2399733"/>
            <a:ext cx="4374813" cy="3022951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6C8FF75-4385-8DAE-918D-4CCC38C954BB}"/>
              </a:ext>
            </a:extLst>
          </p:cNvPr>
          <p:cNvSpPr/>
          <p:nvPr/>
        </p:nvSpPr>
        <p:spPr>
          <a:xfrm>
            <a:off x="2405583" y="2025650"/>
            <a:ext cx="5836198" cy="4131124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27BCB53-ADBA-A693-7B2D-0CCE65FA804D}"/>
              </a:ext>
            </a:extLst>
          </p:cNvPr>
          <p:cNvSpPr/>
          <p:nvPr/>
        </p:nvSpPr>
        <p:spPr>
          <a:xfrm>
            <a:off x="4955362" y="4528613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DDFCFC5-F823-77BA-F5D8-C8CC70EEE33D}"/>
              </a:ext>
            </a:extLst>
          </p:cNvPr>
          <p:cNvSpPr/>
          <p:nvPr/>
        </p:nvSpPr>
        <p:spPr>
          <a:xfrm>
            <a:off x="5337084" y="2647969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9775E3C-92AD-AB10-06C0-B15858CBD1C9}"/>
              </a:ext>
            </a:extLst>
          </p:cNvPr>
          <p:cNvSpPr/>
          <p:nvPr/>
        </p:nvSpPr>
        <p:spPr>
          <a:xfrm>
            <a:off x="5407922" y="227705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C997D26-5E75-04C7-414E-BAFD211E5D1A}"/>
              </a:ext>
            </a:extLst>
          </p:cNvPr>
          <p:cNvSpPr/>
          <p:nvPr/>
        </p:nvSpPr>
        <p:spPr>
          <a:xfrm>
            <a:off x="5475661" y="19175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8DDAA95-7B57-49DD-5BB5-4E0591656035}"/>
              </a:ext>
            </a:extLst>
          </p:cNvPr>
          <p:cNvSpPr/>
          <p:nvPr/>
        </p:nvSpPr>
        <p:spPr>
          <a:xfrm>
            <a:off x="4842405" y="527414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0ACF6CB-0E5C-7BD9-F5D2-E85F69883A62}"/>
              </a:ext>
            </a:extLst>
          </p:cNvPr>
          <p:cNvSpPr/>
          <p:nvPr/>
        </p:nvSpPr>
        <p:spPr>
          <a:xfrm>
            <a:off x="4703828" y="601631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450833F1-A4CB-B520-D05B-57027EA0E91A}"/>
              </a:ext>
            </a:extLst>
          </p:cNvPr>
          <p:cNvSpPr/>
          <p:nvPr/>
        </p:nvSpPr>
        <p:spPr>
          <a:xfrm>
            <a:off x="6729798" y="485877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9FFA648-D1AE-88F2-BECF-48B0EFB0EBA1}"/>
              </a:ext>
            </a:extLst>
          </p:cNvPr>
          <p:cNvSpPr/>
          <p:nvPr/>
        </p:nvSpPr>
        <p:spPr>
          <a:xfrm>
            <a:off x="7369007" y="378847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22E14ED-CC15-A934-DA5E-AC3D2E292D62}"/>
              </a:ext>
            </a:extLst>
          </p:cNvPr>
          <p:cNvSpPr/>
          <p:nvPr/>
        </p:nvSpPr>
        <p:spPr>
          <a:xfrm>
            <a:off x="8121183" y="3931155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A05DA23-8024-5CAF-6F55-B20FFE8C965C}"/>
              </a:ext>
            </a:extLst>
          </p:cNvPr>
          <p:cNvSpPr/>
          <p:nvPr/>
        </p:nvSpPr>
        <p:spPr>
          <a:xfrm>
            <a:off x="6699171" y="269469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08B268B-196D-54D4-63C0-88D0693EAB73}"/>
              </a:ext>
            </a:extLst>
          </p:cNvPr>
          <p:cNvSpPr/>
          <p:nvPr/>
        </p:nvSpPr>
        <p:spPr>
          <a:xfrm>
            <a:off x="3284071" y="30891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F227641-704C-E867-786E-75A79B81745D}"/>
              </a:ext>
            </a:extLst>
          </p:cNvPr>
          <p:cNvSpPr/>
          <p:nvPr/>
        </p:nvSpPr>
        <p:spPr>
          <a:xfrm>
            <a:off x="2602432" y="2977181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C58F240-7072-FD41-9FE2-66311B1D20F8}"/>
              </a:ext>
            </a:extLst>
          </p:cNvPr>
          <p:cNvSpPr/>
          <p:nvPr/>
        </p:nvSpPr>
        <p:spPr>
          <a:xfrm>
            <a:off x="3199551" y="4377737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60464D7-0FA8-2972-7C48-5B3054FC6855}"/>
              </a:ext>
            </a:extLst>
          </p:cNvPr>
          <p:cNvSpPr/>
          <p:nvPr/>
        </p:nvSpPr>
        <p:spPr>
          <a:xfrm>
            <a:off x="4151737" y="2492376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0C669-273B-3771-45A2-D1321BC688A7}"/>
              </a:ext>
            </a:extLst>
          </p:cNvPr>
          <p:cNvSpPr txBox="1"/>
          <p:nvPr/>
        </p:nvSpPr>
        <p:spPr>
          <a:xfrm>
            <a:off x="8910832" y="1563655"/>
            <a:ext cx="1218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b="1" dirty="0">
                <a:latin typeface="Consolas" panose="020B0609020204030204" pitchFamily="49" charset="0"/>
                <a:cs typeface="Segoe UI" panose="020B0502040204020203" pitchFamily="34" charset="0"/>
              </a:rPr>
              <a:t>[P]</a:t>
            </a:r>
            <a:r>
              <a:rPr lang="en-US" altLang="ko-KR" sz="4000" b="1" baseline="30000" dirty="0">
                <a:latin typeface="Consolas" panose="020B0609020204030204" pitchFamily="49" charset="0"/>
                <a:cs typeface="Segoe UI" panose="020B0502040204020203" pitchFamily="34" charset="0"/>
              </a:rPr>
              <a:t>+</a:t>
            </a:r>
            <a:endParaRPr lang="ko-KR" altLang="en-US" sz="4000" b="1" baseline="30000" dirty="0"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0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-0.27162 -0.08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-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E6CA91F7-8412-22CA-DF2E-0F0CC6269362}"/>
              </a:ext>
            </a:extLst>
          </p:cNvPr>
          <p:cNvSpPr/>
          <p:nvPr/>
        </p:nvSpPr>
        <p:spPr>
          <a:xfrm>
            <a:off x="5851007" y="1751603"/>
            <a:ext cx="4527887" cy="46465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00BAACBE-5C97-519C-12A4-B27B24D99146}"/>
              </a:ext>
            </a:extLst>
          </p:cNvPr>
          <p:cNvSpPr/>
          <p:nvPr/>
        </p:nvSpPr>
        <p:spPr>
          <a:xfrm>
            <a:off x="1329731" y="1751603"/>
            <a:ext cx="4527887" cy="4646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1606DBE0-F304-BDCB-327B-456CDDFDE197}"/>
              </a:ext>
            </a:extLst>
          </p:cNvPr>
          <p:cNvCxnSpPr>
            <a:cxnSpLocks/>
          </p:cNvCxnSpPr>
          <p:nvPr/>
        </p:nvCxnSpPr>
        <p:spPr>
          <a:xfrm>
            <a:off x="307959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F903DC89-512A-F54B-9EE8-AAB31BFB95D5}"/>
              </a:ext>
            </a:extLst>
          </p:cNvPr>
          <p:cNvCxnSpPr>
            <a:cxnSpLocks/>
          </p:cNvCxnSpPr>
          <p:nvPr/>
        </p:nvCxnSpPr>
        <p:spPr>
          <a:xfrm>
            <a:off x="1675702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6DA6035-4055-AFED-A46B-786372FABDB4}"/>
              </a:ext>
            </a:extLst>
          </p:cNvPr>
          <p:cNvCxnSpPr>
            <a:cxnSpLocks/>
          </p:cNvCxnSpPr>
          <p:nvPr/>
        </p:nvCxnSpPr>
        <p:spPr>
          <a:xfrm>
            <a:off x="1960316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00B7CA23-6F55-5BEC-0DC2-094274E98697}"/>
              </a:ext>
            </a:extLst>
          </p:cNvPr>
          <p:cNvCxnSpPr>
            <a:cxnSpLocks/>
          </p:cNvCxnSpPr>
          <p:nvPr/>
        </p:nvCxnSpPr>
        <p:spPr>
          <a:xfrm>
            <a:off x="238421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직선 연결선 438">
            <a:extLst>
              <a:ext uri="{FF2B5EF4-FFF2-40B4-BE49-F238E27FC236}">
                <a16:creationId xmlns:a16="http://schemas.microsoft.com/office/drawing/2014/main" id="{8F3F9D5B-654C-15D7-8440-971384A9666C}"/>
              </a:ext>
            </a:extLst>
          </p:cNvPr>
          <p:cNvCxnSpPr>
            <a:cxnSpLocks/>
          </p:cNvCxnSpPr>
          <p:nvPr/>
        </p:nvCxnSpPr>
        <p:spPr>
          <a:xfrm>
            <a:off x="267488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6B02A8B8-51BD-7B44-57B7-2389822D5E5E}"/>
              </a:ext>
            </a:extLst>
          </p:cNvPr>
          <p:cNvCxnSpPr>
            <a:cxnSpLocks/>
          </p:cNvCxnSpPr>
          <p:nvPr/>
        </p:nvCxnSpPr>
        <p:spPr>
          <a:xfrm>
            <a:off x="337127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직선 연결선 447">
            <a:extLst>
              <a:ext uri="{FF2B5EF4-FFF2-40B4-BE49-F238E27FC236}">
                <a16:creationId xmlns:a16="http://schemas.microsoft.com/office/drawing/2014/main" id="{37CDF653-416D-DCE9-B907-6A927C59EEC8}"/>
              </a:ext>
            </a:extLst>
          </p:cNvPr>
          <p:cNvCxnSpPr>
            <a:cxnSpLocks/>
          </p:cNvCxnSpPr>
          <p:nvPr/>
        </p:nvCxnSpPr>
        <p:spPr>
          <a:xfrm>
            <a:off x="762838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27D6AC46-8540-F6D8-4AB3-5ADB67A93338}"/>
              </a:ext>
            </a:extLst>
          </p:cNvPr>
          <p:cNvCxnSpPr>
            <a:cxnSpLocks/>
          </p:cNvCxnSpPr>
          <p:nvPr/>
        </p:nvCxnSpPr>
        <p:spPr>
          <a:xfrm>
            <a:off x="62244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D7624001-7394-0B28-C694-DA10D2377977}"/>
              </a:ext>
            </a:extLst>
          </p:cNvPr>
          <p:cNvCxnSpPr>
            <a:cxnSpLocks/>
          </p:cNvCxnSpPr>
          <p:nvPr/>
        </p:nvCxnSpPr>
        <p:spPr>
          <a:xfrm>
            <a:off x="650910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A9B0B503-07BC-1CA4-C3A2-FFF301106ADD}"/>
              </a:ext>
            </a:extLst>
          </p:cNvPr>
          <p:cNvCxnSpPr>
            <a:cxnSpLocks/>
          </p:cNvCxnSpPr>
          <p:nvPr/>
        </p:nvCxnSpPr>
        <p:spPr>
          <a:xfrm>
            <a:off x="693299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08733E60-B97D-AE79-B338-832D21A7ECAE}"/>
              </a:ext>
            </a:extLst>
          </p:cNvPr>
          <p:cNvCxnSpPr>
            <a:cxnSpLocks/>
          </p:cNvCxnSpPr>
          <p:nvPr/>
        </p:nvCxnSpPr>
        <p:spPr>
          <a:xfrm>
            <a:off x="72236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6A48CB59-764F-CC82-A0D7-76345AB5AA1B}"/>
              </a:ext>
            </a:extLst>
          </p:cNvPr>
          <p:cNvCxnSpPr>
            <a:cxnSpLocks/>
          </p:cNvCxnSpPr>
          <p:nvPr/>
        </p:nvCxnSpPr>
        <p:spPr>
          <a:xfrm>
            <a:off x="792006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AA3581A5-BDC8-AACA-AD66-17A51E06D817}"/>
              </a:ext>
            </a:extLst>
          </p:cNvPr>
          <p:cNvCxnSpPr>
            <a:cxnSpLocks/>
          </p:cNvCxnSpPr>
          <p:nvPr/>
        </p:nvCxnSpPr>
        <p:spPr>
          <a:xfrm>
            <a:off x="974785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42CBCD72-8256-09E9-3B46-B51F8FD9FE96}"/>
              </a:ext>
            </a:extLst>
          </p:cNvPr>
          <p:cNvCxnSpPr>
            <a:cxnSpLocks/>
          </p:cNvCxnSpPr>
          <p:nvPr/>
        </p:nvCxnSpPr>
        <p:spPr>
          <a:xfrm>
            <a:off x="834395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4DD4F402-8269-1853-3996-50BFD2C13A86}"/>
              </a:ext>
            </a:extLst>
          </p:cNvPr>
          <p:cNvCxnSpPr>
            <a:cxnSpLocks/>
          </p:cNvCxnSpPr>
          <p:nvPr/>
        </p:nvCxnSpPr>
        <p:spPr>
          <a:xfrm>
            <a:off x="862857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B6B9A752-4B11-C022-8B5D-BECEBCFC3F6C}"/>
              </a:ext>
            </a:extLst>
          </p:cNvPr>
          <p:cNvCxnSpPr>
            <a:cxnSpLocks/>
          </p:cNvCxnSpPr>
          <p:nvPr/>
        </p:nvCxnSpPr>
        <p:spPr>
          <a:xfrm>
            <a:off x="90524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CF0FD9F8-A265-A6D8-BA96-7700C53D06F3}"/>
              </a:ext>
            </a:extLst>
          </p:cNvPr>
          <p:cNvCxnSpPr>
            <a:cxnSpLocks/>
          </p:cNvCxnSpPr>
          <p:nvPr/>
        </p:nvCxnSpPr>
        <p:spPr>
          <a:xfrm>
            <a:off x="934313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5413E631-BC04-4EFE-7D87-60EC0D6598B6}"/>
              </a:ext>
            </a:extLst>
          </p:cNvPr>
          <p:cNvCxnSpPr>
            <a:cxnSpLocks/>
          </p:cNvCxnSpPr>
          <p:nvPr/>
        </p:nvCxnSpPr>
        <p:spPr>
          <a:xfrm>
            <a:off x="1003953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9184529C-DF2F-AEC1-A612-66AD8C7C12A3}"/>
              </a:ext>
            </a:extLst>
          </p:cNvPr>
          <p:cNvCxnSpPr>
            <a:cxnSpLocks/>
          </p:cNvCxnSpPr>
          <p:nvPr/>
        </p:nvCxnSpPr>
        <p:spPr>
          <a:xfrm>
            <a:off x="1329731" y="2101302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48B25618-A780-EBE0-DCFE-53FB3FD71F16}"/>
              </a:ext>
            </a:extLst>
          </p:cNvPr>
          <p:cNvCxnSpPr>
            <a:cxnSpLocks/>
          </p:cNvCxnSpPr>
          <p:nvPr/>
        </p:nvCxnSpPr>
        <p:spPr>
          <a:xfrm>
            <a:off x="1329731" y="2386926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EFC228BF-DC59-6DD7-0AED-E9D92F0BFB9A}"/>
              </a:ext>
            </a:extLst>
          </p:cNvPr>
          <p:cNvCxnSpPr>
            <a:cxnSpLocks/>
          </p:cNvCxnSpPr>
          <p:nvPr/>
        </p:nvCxnSpPr>
        <p:spPr>
          <a:xfrm>
            <a:off x="1329731" y="282898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837738BD-7C2E-D9C9-DBE8-377D706EF862}"/>
              </a:ext>
            </a:extLst>
          </p:cNvPr>
          <p:cNvCxnSpPr>
            <a:cxnSpLocks/>
          </p:cNvCxnSpPr>
          <p:nvPr/>
        </p:nvCxnSpPr>
        <p:spPr>
          <a:xfrm>
            <a:off x="1329731" y="311461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9DCD45BD-C35E-D672-EF43-2C3E076324D5}"/>
              </a:ext>
            </a:extLst>
          </p:cNvPr>
          <p:cNvCxnSpPr>
            <a:cxnSpLocks/>
          </p:cNvCxnSpPr>
          <p:nvPr/>
        </p:nvCxnSpPr>
        <p:spPr>
          <a:xfrm>
            <a:off x="1329731" y="354960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직선 연결선 466">
            <a:extLst>
              <a:ext uri="{FF2B5EF4-FFF2-40B4-BE49-F238E27FC236}">
                <a16:creationId xmlns:a16="http://schemas.microsoft.com/office/drawing/2014/main" id="{F731D49E-8B6D-E3A1-A90F-835FF3F9D8F3}"/>
              </a:ext>
            </a:extLst>
          </p:cNvPr>
          <p:cNvCxnSpPr>
            <a:cxnSpLocks/>
          </p:cNvCxnSpPr>
          <p:nvPr/>
        </p:nvCxnSpPr>
        <p:spPr>
          <a:xfrm>
            <a:off x="1329731" y="383523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6F605A91-41CD-A144-2B33-F694B4F5D656}"/>
              </a:ext>
            </a:extLst>
          </p:cNvPr>
          <p:cNvCxnSpPr>
            <a:cxnSpLocks/>
          </p:cNvCxnSpPr>
          <p:nvPr/>
        </p:nvCxnSpPr>
        <p:spPr>
          <a:xfrm>
            <a:off x="1329731" y="4300505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1A36C874-2168-1AEB-13F4-A7C959ACDC88}"/>
              </a:ext>
            </a:extLst>
          </p:cNvPr>
          <p:cNvCxnSpPr>
            <a:cxnSpLocks/>
          </p:cNvCxnSpPr>
          <p:nvPr/>
        </p:nvCxnSpPr>
        <p:spPr>
          <a:xfrm>
            <a:off x="1329731" y="4586129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0FE28BA0-475A-82BF-855A-B7ADCBF1ADB6}"/>
              </a:ext>
            </a:extLst>
          </p:cNvPr>
          <p:cNvCxnSpPr>
            <a:cxnSpLocks/>
          </p:cNvCxnSpPr>
          <p:nvPr/>
        </p:nvCxnSpPr>
        <p:spPr>
          <a:xfrm>
            <a:off x="1329731" y="502819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직선 연결선 470">
            <a:extLst>
              <a:ext uri="{FF2B5EF4-FFF2-40B4-BE49-F238E27FC236}">
                <a16:creationId xmlns:a16="http://schemas.microsoft.com/office/drawing/2014/main" id="{F0D598FB-DDB8-DFCD-B099-3FC7488F0D40}"/>
              </a:ext>
            </a:extLst>
          </p:cNvPr>
          <p:cNvCxnSpPr>
            <a:cxnSpLocks/>
          </p:cNvCxnSpPr>
          <p:nvPr/>
        </p:nvCxnSpPr>
        <p:spPr>
          <a:xfrm>
            <a:off x="1329731" y="531381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직선 연결선 471">
            <a:extLst>
              <a:ext uri="{FF2B5EF4-FFF2-40B4-BE49-F238E27FC236}">
                <a16:creationId xmlns:a16="http://schemas.microsoft.com/office/drawing/2014/main" id="{97DF2435-F396-9137-D2DC-29D3994D6B68}"/>
              </a:ext>
            </a:extLst>
          </p:cNvPr>
          <p:cNvCxnSpPr>
            <a:cxnSpLocks/>
          </p:cNvCxnSpPr>
          <p:nvPr/>
        </p:nvCxnSpPr>
        <p:spPr>
          <a:xfrm>
            <a:off x="1329731" y="574881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A1D7AB56-990F-8DB0-D1D8-76F408C3BB24}"/>
              </a:ext>
            </a:extLst>
          </p:cNvPr>
          <p:cNvCxnSpPr>
            <a:cxnSpLocks/>
          </p:cNvCxnSpPr>
          <p:nvPr/>
        </p:nvCxnSpPr>
        <p:spPr>
          <a:xfrm>
            <a:off x="1329731" y="603443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866FDF-00FA-5E53-4DAE-AA9A951F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489" name="텍스트 개체 틀 488">
            <a:extLst>
              <a:ext uri="{FF2B5EF4-FFF2-40B4-BE49-F238E27FC236}">
                <a16:creationId xmlns:a16="http://schemas.microsoft.com/office/drawing/2014/main" id="{CA554241-F051-0C43-803A-B9C111AB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경계면 근처는 음전하를 띄게 된 원자의 반발력으로 전자들이 넘어오지 못함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42A67-4CCE-31BE-943E-306B0A6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24</a:t>
            </a:fld>
            <a:endParaRPr 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C9D2BD-971B-68FC-0A0C-B05508CA8286}"/>
              </a:ext>
            </a:extLst>
          </p:cNvPr>
          <p:cNvSpPr/>
          <p:nvPr/>
        </p:nvSpPr>
        <p:spPr>
          <a:xfrm>
            <a:off x="1612818" y="203817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8E5759-FF79-2504-B931-3DF9BA189233}"/>
              </a:ext>
            </a:extLst>
          </p:cNvPr>
          <p:cNvSpPr/>
          <p:nvPr/>
        </p:nvSpPr>
        <p:spPr>
          <a:xfrm>
            <a:off x="1612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6AA807-29EF-4A8B-8E43-A81AD33352F4}"/>
              </a:ext>
            </a:extLst>
          </p:cNvPr>
          <p:cNvSpPr/>
          <p:nvPr/>
        </p:nvSpPr>
        <p:spPr>
          <a:xfrm>
            <a:off x="1900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7DBFFE-4E2B-C2D3-60BB-79325B5AA7C0}"/>
              </a:ext>
            </a:extLst>
          </p:cNvPr>
          <p:cNvSpPr/>
          <p:nvPr/>
        </p:nvSpPr>
        <p:spPr>
          <a:xfrm>
            <a:off x="1612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1F8B00-4D23-6F73-D200-87DDE1E446A3}"/>
              </a:ext>
            </a:extLst>
          </p:cNvPr>
          <p:cNvSpPr/>
          <p:nvPr/>
        </p:nvSpPr>
        <p:spPr>
          <a:xfrm>
            <a:off x="1900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E98686-C7FE-8BE3-83EE-83BDB3DE0E18}"/>
              </a:ext>
            </a:extLst>
          </p:cNvPr>
          <p:cNvSpPr/>
          <p:nvPr/>
        </p:nvSpPr>
        <p:spPr>
          <a:xfrm>
            <a:off x="1406231" y="2326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8A424D-D46A-41D5-92A7-967226C1D096}"/>
              </a:ext>
            </a:extLst>
          </p:cNvPr>
          <p:cNvSpPr/>
          <p:nvPr/>
        </p:nvSpPr>
        <p:spPr>
          <a:xfrm>
            <a:off x="1406231" y="2038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02D7FC-BD26-45A8-7820-A4072700B097}"/>
              </a:ext>
            </a:extLst>
          </p:cNvPr>
          <p:cNvSpPr/>
          <p:nvPr/>
        </p:nvSpPr>
        <p:spPr>
          <a:xfrm>
            <a:off x="2107405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C99042-8A49-CCA7-53E9-482BBDC77996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1A0A1A-F7CE-C0AA-5EC5-A4C24CAC777B}"/>
              </a:ext>
            </a:extLst>
          </p:cNvPr>
          <p:cNvSpPr/>
          <p:nvPr/>
        </p:nvSpPr>
        <p:spPr>
          <a:xfrm>
            <a:off x="1612818" y="276494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F428BAD-E42E-F2B8-CB7B-F554FC7572F9}"/>
              </a:ext>
            </a:extLst>
          </p:cNvPr>
          <p:cNvSpPr/>
          <p:nvPr/>
        </p:nvSpPr>
        <p:spPr>
          <a:xfrm>
            <a:off x="1612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37060DC-6ECF-EA73-E7AF-7B1AFC8742F0}"/>
              </a:ext>
            </a:extLst>
          </p:cNvPr>
          <p:cNvSpPr/>
          <p:nvPr/>
        </p:nvSpPr>
        <p:spPr>
          <a:xfrm>
            <a:off x="1900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82E166-9DDC-D515-4E4D-9B355B7E9CB7}"/>
              </a:ext>
            </a:extLst>
          </p:cNvPr>
          <p:cNvSpPr/>
          <p:nvPr/>
        </p:nvSpPr>
        <p:spPr>
          <a:xfrm>
            <a:off x="1406231" y="3052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F40E9-D656-919A-AD9A-6DBE621B7357}"/>
              </a:ext>
            </a:extLst>
          </p:cNvPr>
          <p:cNvSpPr/>
          <p:nvPr/>
        </p:nvSpPr>
        <p:spPr>
          <a:xfrm>
            <a:off x="1406231" y="2764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1BBC88A-C882-96CA-A031-6FC53A57F2C0}"/>
              </a:ext>
            </a:extLst>
          </p:cNvPr>
          <p:cNvSpPr/>
          <p:nvPr/>
        </p:nvSpPr>
        <p:spPr>
          <a:xfrm>
            <a:off x="2107405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342F4D-1D51-45D0-1326-9245DBAEABFE}"/>
              </a:ext>
            </a:extLst>
          </p:cNvPr>
          <p:cNvSpPr/>
          <p:nvPr/>
        </p:nvSpPr>
        <p:spPr>
          <a:xfrm>
            <a:off x="2107405" y="2764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F729F8D-5535-1213-7761-BCB5E29D2751}"/>
              </a:ext>
            </a:extLst>
          </p:cNvPr>
          <p:cNvSpPr/>
          <p:nvPr/>
        </p:nvSpPr>
        <p:spPr>
          <a:xfrm>
            <a:off x="1612818" y="349172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A1EC04-D334-4DC2-DAE1-14B40E481D59}"/>
              </a:ext>
            </a:extLst>
          </p:cNvPr>
          <p:cNvSpPr/>
          <p:nvPr/>
        </p:nvSpPr>
        <p:spPr>
          <a:xfrm>
            <a:off x="1612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072D21-4C74-B1BE-EE27-1C7DE7D1F920}"/>
              </a:ext>
            </a:extLst>
          </p:cNvPr>
          <p:cNvSpPr/>
          <p:nvPr/>
        </p:nvSpPr>
        <p:spPr>
          <a:xfrm>
            <a:off x="1900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DE47E8-6BA4-4A46-AF89-4BB3981EFF9F}"/>
              </a:ext>
            </a:extLst>
          </p:cNvPr>
          <p:cNvSpPr/>
          <p:nvPr/>
        </p:nvSpPr>
        <p:spPr>
          <a:xfrm>
            <a:off x="1406231" y="3779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361EF12-1A03-7923-2270-2AFF06F7B7CF}"/>
              </a:ext>
            </a:extLst>
          </p:cNvPr>
          <p:cNvSpPr/>
          <p:nvPr/>
        </p:nvSpPr>
        <p:spPr>
          <a:xfrm>
            <a:off x="1406231" y="3491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5669A9F-F3F5-D7A5-0845-ACA142017D2C}"/>
              </a:ext>
            </a:extLst>
          </p:cNvPr>
          <p:cNvSpPr/>
          <p:nvPr/>
        </p:nvSpPr>
        <p:spPr>
          <a:xfrm>
            <a:off x="2107405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2F2A18E-7118-46E4-D11F-787AFE731DD6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7CEE28C-70E5-AE7E-F252-5E5E77D672AE}"/>
              </a:ext>
            </a:extLst>
          </p:cNvPr>
          <p:cNvSpPr/>
          <p:nvPr/>
        </p:nvSpPr>
        <p:spPr>
          <a:xfrm>
            <a:off x="1612818" y="421849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84CCDB-BBEA-DD04-4039-E1FDD727FF0E}"/>
              </a:ext>
            </a:extLst>
          </p:cNvPr>
          <p:cNvSpPr/>
          <p:nvPr/>
        </p:nvSpPr>
        <p:spPr>
          <a:xfrm>
            <a:off x="1612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585CB42-0D1F-FDCD-288B-F7745F00080C}"/>
              </a:ext>
            </a:extLst>
          </p:cNvPr>
          <p:cNvSpPr/>
          <p:nvPr/>
        </p:nvSpPr>
        <p:spPr>
          <a:xfrm>
            <a:off x="1900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47463B2-71FB-F87F-61ED-CFBA2252974F}"/>
              </a:ext>
            </a:extLst>
          </p:cNvPr>
          <p:cNvSpPr/>
          <p:nvPr/>
        </p:nvSpPr>
        <p:spPr>
          <a:xfrm>
            <a:off x="1406231" y="4506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34EE56-759C-0305-9FF3-EC8C75F43F22}"/>
              </a:ext>
            </a:extLst>
          </p:cNvPr>
          <p:cNvSpPr/>
          <p:nvPr/>
        </p:nvSpPr>
        <p:spPr>
          <a:xfrm>
            <a:off x="1406231" y="4218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99524-BFD6-2A02-7C01-1DAE20668199}"/>
              </a:ext>
            </a:extLst>
          </p:cNvPr>
          <p:cNvSpPr/>
          <p:nvPr/>
        </p:nvSpPr>
        <p:spPr>
          <a:xfrm>
            <a:off x="2107405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09FC723-F209-388A-1062-2B866AD54C87}"/>
              </a:ext>
            </a:extLst>
          </p:cNvPr>
          <p:cNvSpPr/>
          <p:nvPr/>
        </p:nvSpPr>
        <p:spPr>
          <a:xfrm>
            <a:off x="2107405" y="4218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6C4F20C-7667-9AC3-B31E-84C950EA1A74}"/>
              </a:ext>
            </a:extLst>
          </p:cNvPr>
          <p:cNvSpPr/>
          <p:nvPr/>
        </p:nvSpPr>
        <p:spPr>
          <a:xfrm>
            <a:off x="1612818" y="494527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EAB4C2A-6E1F-5853-E11E-B187BF69C14E}"/>
              </a:ext>
            </a:extLst>
          </p:cNvPr>
          <p:cNvSpPr/>
          <p:nvPr/>
        </p:nvSpPr>
        <p:spPr>
          <a:xfrm>
            <a:off x="1612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0EB525F-993A-E02F-D13D-B291BE8011D9}"/>
              </a:ext>
            </a:extLst>
          </p:cNvPr>
          <p:cNvSpPr/>
          <p:nvPr/>
        </p:nvSpPr>
        <p:spPr>
          <a:xfrm>
            <a:off x="1900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EA1A81-12DB-4EF4-BB16-D88FF8C9989B}"/>
              </a:ext>
            </a:extLst>
          </p:cNvPr>
          <p:cNvSpPr/>
          <p:nvPr/>
        </p:nvSpPr>
        <p:spPr>
          <a:xfrm>
            <a:off x="1406231" y="5233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05B328-9F51-2B79-25A3-8405F0F620BB}"/>
              </a:ext>
            </a:extLst>
          </p:cNvPr>
          <p:cNvSpPr/>
          <p:nvPr/>
        </p:nvSpPr>
        <p:spPr>
          <a:xfrm>
            <a:off x="1406231" y="4945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D72250-E9AD-D47F-AC2E-B488B82BC64F}"/>
              </a:ext>
            </a:extLst>
          </p:cNvPr>
          <p:cNvSpPr/>
          <p:nvPr/>
        </p:nvSpPr>
        <p:spPr>
          <a:xfrm>
            <a:off x="2107405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688BCF4-A28A-C72F-3724-C51C0DC110E9}"/>
              </a:ext>
            </a:extLst>
          </p:cNvPr>
          <p:cNvSpPr/>
          <p:nvPr/>
        </p:nvSpPr>
        <p:spPr>
          <a:xfrm>
            <a:off x="2107405" y="4945084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D56DF21-1FF4-A7DA-DC67-4F612CEE1ECF}"/>
              </a:ext>
            </a:extLst>
          </p:cNvPr>
          <p:cNvSpPr/>
          <p:nvPr/>
        </p:nvSpPr>
        <p:spPr>
          <a:xfrm>
            <a:off x="1612818" y="567205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CE986B-A198-1294-FA7A-1F59FD795E42}"/>
              </a:ext>
            </a:extLst>
          </p:cNvPr>
          <p:cNvSpPr/>
          <p:nvPr/>
        </p:nvSpPr>
        <p:spPr>
          <a:xfrm>
            <a:off x="1612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20B52DF-AA82-5DF2-E1E8-40D6658ED37C}"/>
              </a:ext>
            </a:extLst>
          </p:cNvPr>
          <p:cNvSpPr/>
          <p:nvPr/>
        </p:nvSpPr>
        <p:spPr>
          <a:xfrm>
            <a:off x="1900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BBFC308-691C-CE0C-9389-A77B98EBB7DF}"/>
              </a:ext>
            </a:extLst>
          </p:cNvPr>
          <p:cNvSpPr/>
          <p:nvPr/>
        </p:nvSpPr>
        <p:spPr>
          <a:xfrm>
            <a:off x="1406231" y="5960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C99DB6-7CC0-8759-F237-16A00E38A662}"/>
              </a:ext>
            </a:extLst>
          </p:cNvPr>
          <p:cNvSpPr/>
          <p:nvPr/>
        </p:nvSpPr>
        <p:spPr>
          <a:xfrm>
            <a:off x="1406231" y="5672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1DD6DA5-88A1-D668-8B88-D26DEF243F6C}"/>
              </a:ext>
            </a:extLst>
          </p:cNvPr>
          <p:cNvSpPr/>
          <p:nvPr/>
        </p:nvSpPr>
        <p:spPr>
          <a:xfrm>
            <a:off x="2107405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87F9DBA-DFAF-1C85-7D44-487F28A167AA}"/>
              </a:ext>
            </a:extLst>
          </p:cNvPr>
          <p:cNvSpPr/>
          <p:nvPr/>
        </p:nvSpPr>
        <p:spPr>
          <a:xfrm>
            <a:off x="2107405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6A0AA3-C114-46E4-3C28-ADF3C2A4D0D8}"/>
              </a:ext>
            </a:extLst>
          </p:cNvPr>
          <p:cNvSpPr/>
          <p:nvPr/>
        </p:nvSpPr>
        <p:spPr>
          <a:xfrm>
            <a:off x="2313992" y="203817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2299C8-2449-D7AB-FBF6-30AB588B818C}"/>
              </a:ext>
            </a:extLst>
          </p:cNvPr>
          <p:cNvSpPr/>
          <p:nvPr/>
        </p:nvSpPr>
        <p:spPr>
          <a:xfrm>
            <a:off x="2313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B9E552B-62AB-1BF9-C844-A98CF147C242}"/>
              </a:ext>
            </a:extLst>
          </p:cNvPr>
          <p:cNvSpPr/>
          <p:nvPr/>
        </p:nvSpPr>
        <p:spPr>
          <a:xfrm>
            <a:off x="2601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3AD4C9-9450-FA9E-8157-7077431E6DD2}"/>
              </a:ext>
            </a:extLst>
          </p:cNvPr>
          <p:cNvSpPr/>
          <p:nvPr/>
        </p:nvSpPr>
        <p:spPr>
          <a:xfrm>
            <a:off x="2313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8B9239-07BD-BBA2-32DC-1642E5368B19}"/>
              </a:ext>
            </a:extLst>
          </p:cNvPr>
          <p:cNvSpPr/>
          <p:nvPr/>
        </p:nvSpPr>
        <p:spPr>
          <a:xfrm>
            <a:off x="2601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4B6C5CA-3C2A-40F2-AABD-F11374D273A3}"/>
              </a:ext>
            </a:extLst>
          </p:cNvPr>
          <p:cNvSpPr/>
          <p:nvPr/>
        </p:nvSpPr>
        <p:spPr>
          <a:xfrm>
            <a:off x="2808579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205A03-4538-370B-A4EA-35DAD1A5D576}"/>
              </a:ext>
            </a:extLst>
          </p:cNvPr>
          <p:cNvSpPr/>
          <p:nvPr/>
        </p:nvSpPr>
        <p:spPr>
          <a:xfrm>
            <a:off x="2808579" y="2037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7792EB-1117-5E1D-C6E2-54F2E426906B}"/>
              </a:ext>
            </a:extLst>
          </p:cNvPr>
          <p:cNvSpPr/>
          <p:nvPr/>
        </p:nvSpPr>
        <p:spPr>
          <a:xfrm>
            <a:off x="2313992" y="276494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3844A1F-5222-B993-A274-AC6CFAC296E6}"/>
              </a:ext>
            </a:extLst>
          </p:cNvPr>
          <p:cNvSpPr/>
          <p:nvPr/>
        </p:nvSpPr>
        <p:spPr>
          <a:xfrm>
            <a:off x="2313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E366DE-CC56-04BC-BC0C-80C5155A4AED}"/>
              </a:ext>
            </a:extLst>
          </p:cNvPr>
          <p:cNvSpPr/>
          <p:nvPr/>
        </p:nvSpPr>
        <p:spPr>
          <a:xfrm>
            <a:off x="2601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5EFCCA5-8F93-CEE3-C0D4-CE85BEDD7138}"/>
              </a:ext>
            </a:extLst>
          </p:cNvPr>
          <p:cNvSpPr/>
          <p:nvPr/>
        </p:nvSpPr>
        <p:spPr>
          <a:xfrm>
            <a:off x="2808579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1F55917-C617-4F44-9BF9-540A1FB81EB4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6B9CF45-CE0A-6F21-5441-8C25E5045F8E}"/>
              </a:ext>
            </a:extLst>
          </p:cNvPr>
          <p:cNvSpPr/>
          <p:nvPr/>
        </p:nvSpPr>
        <p:spPr>
          <a:xfrm>
            <a:off x="2313992" y="349172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D62230-BAB8-6332-9C66-0AF775169AB9}"/>
              </a:ext>
            </a:extLst>
          </p:cNvPr>
          <p:cNvSpPr/>
          <p:nvPr/>
        </p:nvSpPr>
        <p:spPr>
          <a:xfrm>
            <a:off x="2313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1D33042-0D42-8A76-348B-F01B67CBBD79}"/>
              </a:ext>
            </a:extLst>
          </p:cNvPr>
          <p:cNvSpPr/>
          <p:nvPr/>
        </p:nvSpPr>
        <p:spPr>
          <a:xfrm>
            <a:off x="2601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932343F-BB72-1CFC-78A4-19537664BAFC}"/>
              </a:ext>
            </a:extLst>
          </p:cNvPr>
          <p:cNvSpPr/>
          <p:nvPr/>
        </p:nvSpPr>
        <p:spPr>
          <a:xfrm>
            <a:off x="2808579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842E40B-C8F5-BECD-AEFC-864961C72172}"/>
              </a:ext>
            </a:extLst>
          </p:cNvPr>
          <p:cNvSpPr/>
          <p:nvPr/>
        </p:nvSpPr>
        <p:spPr>
          <a:xfrm>
            <a:off x="2808579" y="3491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F6F409A-6A58-DB3F-117A-A29CC494421D}"/>
              </a:ext>
            </a:extLst>
          </p:cNvPr>
          <p:cNvSpPr/>
          <p:nvPr/>
        </p:nvSpPr>
        <p:spPr>
          <a:xfrm>
            <a:off x="2313992" y="421849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324CEDC-65D9-56F2-B557-2662E1226F0A}"/>
              </a:ext>
            </a:extLst>
          </p:cNvPr>
          <p:cNvSpPr/>
          <p:nvPr/>
        </p:nvSpPr>
        <p:spPr>
          <a:xfrm>
            <a:off x="2313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318120D-9ED3-E56C-FAB7-23FEAC0C3716}"/>
              </a:ext>
            </a:extLst>
          </p:cNvPr>
          <p:cNvSpPr/>
          <p:nvPr/>
        </p:nvSpPr>
        <p:spPr>
          <a:xfrm>
            <a:off x="2601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B59504E-32B9-AD35-EE5B-BA8D04B527E1}"/>
              </a:ext>
            </a:extLst>
          </p:cNvPr>
          <p:cNvSpPr/>
          <p:nvPr/>
        </p:nvSpPr>
        <p:spPr>
          <a:xfrm>
            <a:off x="2808579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B72B8F-091B-6AA4-CBD6-459E948FB745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1F0BBD-2DCD-85E5-B311-809FD543BEAC}"/>
              </a:ext>
            </a:extLst>
          </p:cNvPr>
          <p:cNvSpPr/>
          <p:nvPr/>
        </p:nvSpPr>
        <p:spPr>
          <a:xfrm>
            <a:off x="2313992" y="494527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79B0DE-D58C-43B1-3CEF-AFF31E24B5B6}"/>
              </a:ext>
            </a:extLst>
          </p:cNvPr>
          <p:cNvSpPr/>
          <p:nvPr/>
        </p:nvSpPr>
        <p:spPr>
          <a:xfrm>
            <a:off x="2313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A4A538-42F5-8EA0-EF99-4A3C94706445}"/>
              </a:ext>
            </a:extLst>
          </p:cNvPr>
          <p:cNvSpPr/>
          <p:nvPr/>
        </p:nvSpPr>
        <p:spPr>
          <a:xfrm>
            <a:off x="2601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9E969FD-E089-BC12-74E9-A8C6DBB946FE}"/>
              </a:ext>
            </a:extLst>
          </p:cNvPr>
          <p:cNvSpPr/>
          <p:nvPr/>
        </p:nvSpPr>
        <p:spPr>
          <a:xfrm>
            <a:off x="2808579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DFFF367-A28C-4857-C4A6-458B3FD55763}"/>
              </a:ext>
            </a:extLst>
          </p:cNvPr>
          <p:cNvSpPr/>
          <p:nvPr/>
        </p:nvSpPr>
        <p:spPr>
          <a:xfrm>
            <a:off x="2808579" y="4945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333B088-F866-5F85-3EBD-E4C87A62B3D5}"/>
              </a:ext>
            </a:extLst>
          </p:cNvPr>
          <p:cNvSpPr/>
          <p:nvPr/>
        </p:nvSpPr>
        <p:spPr>
          <a:xfrm>
            <a:off x="2313992" y="567205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96ABB74-525A-263B-EDC4-49ED20DDFE03}"/>
              </a:ext>
            </a:extLst>
          </p:cNvPr>
          <p:cNvSpPr/>
          <p:nvPr/>
        </p:nvSpPr>
        <p:spPr>
          <a:xfrm>
            <a:off x="2313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4F7041-447F-5CB9-0AC4-5E66ED7CD3EB}"/>
              </a:ext>
            </a:extLst>
          </p:cNvPr>
          <p:cNvSpPr/>
          <p:nvPr/>
        </p:nvSpPr>
        <p:spPr>
          <a:xfrm>
            <a:off x="2601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55ED2F5-342F-22E9-5E9A-6932660D30C0}"/>
              </a:ext>
            </a:extLst>
          </p:cNvPr>
          <p:cNvSpPr/>
          <p:nvPr/>
        </p:nvSpPr>
        <p:spPr>
          <a:xfrm>
            <a:off x="2808579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7C43C-C989-9A8A-C24B-E8047ED3CB04}"/>
              </a:ext>
            </a:extLst>
          </p:cNvPr>
          <p:cNvSpPr/>
          <p:nvPr/>
        </p:nvSpPr>
        <p:spPr>
          <a:xfrm>
            <a:off x="2808579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A2258FA-68CF-74A4-CF9D-0DED692F8507}"/>
              </a:ext>
            </a:extLst>
          </p:cNvPr>
          <p:cNvSpPr/>
          <p:nvPr/>
        </p:nvSpPr>
        <p:spPr>
          <a:xfrm>
            <a:off x="3007598" y="203798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EDB89A-1F5B-51E9-3B95-059906D02470}"/>
              </a:ext>
            </a:extLst>
          </p:cNvPr>
          <p:cNvSpPr/>
          <p:nvPr/>
        </p:nvSpPr>
        <p:spPr>
          <a:xfrm>
            <a:off x="3007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F1A9D5-6C7B-8EDA-0A9C-2F432052E6EA}"/>
              </a:ext>
            </a:extLst>
          </p:cNvPr>
          <p:cNvSpPr/>
          <p:nvPr/>
        </p:nvSpPr>
        <p:spPr>
          <a:xfrm>
            <a:off x="3295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14B281A-E4E9-B7D3-B9DD-5A4878CE7A91}"/>
              </a:ext>
            </a:extLst>
          </p:cNvPr>
          <p:cNvSpPr/>
          <p:nvPr/>
        </p:nvSpPr>
        <p:spPr>
          <a:xfrm>
            <a:off x="3007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A50823-CAF7-2810-39A7-4762EB1811A1}"/>
              </a:ext>
            </a:extLst>
          </p:cNvPr>
          <p:cNvSpPr/>
          <p:nvPr/>
        </p:nvSpPr>
        <p:spPr>
          <a:xfrm>
            <a:off x="3295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95159E5-8068-5DAA-F1AB-441AE8D6DF3C}"/>
              </a:ext>
            </a:extLst>
          </p:cNvPr>
          <p:cNvSpPr/>
          <p:nvPr/>
        </p:nvSpPr>
        <p:spPr>
          <a:xfrm>
            <a:off x="3502185" y="23257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82EBD62-036A-1F4F-A97B-309230254F27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B3008D8-3319-4427-E1CF-E5CF9A88C6C4}"/>
              </a:ext>
            </a:extLst>
          </p:cNvPr>
          <p:cNvSpPr/>
          <p:nvPr/>
        </p:nvSpPr>
        <p:spPr>
          <a:xfrm>
            <a:off x="3007598" y="276475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1F8E501-CAF3-24AD-0D85-E2C8EA3043F8}"/>
              </a:ext>
            </a:extLst>
          </p:cNvPr>
          <p:cNvSpPr/>
          <p:nvPr/>
        </p:nvSpPr>
        <p:spPr>
          <a:xfrm>
            <a:off x="3007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36C5025-219C-9457-BA54-26E2EA385032}"/>
              </a:ext>
            </a:extLst>
          </p:cNvPr>
          <p:cNvSpPr/>
          <p:nvPr/>
        </p:nvSpPr>
        <p:spPr>
          <a:xfrm>
            <a:off x="3295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D0949CD-6ED5-66BD-263D-2932948662D4}"/>
              </a:ext>
            </a:extLst>
          </p:cNvPr>
          <p:cNvSpPr/>
          <p:nvPr/>
        </p:nvSpPr>
        <p:spPr>
          <a:xfrm>
            <a:off x="3502185" y="3052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84F3C32-9B46-2D91-9B4B-C4C30AA3DE3B}"/>
              </a:ext>
            </a:extLst>
          </p:cNvPr>
          <p:cNvSpPr/>
          <p:nvPr/>
        </p:nvSpPr>
        <p:spPr>
          <a:xfrm>
            <a:off x="3502185" y="2764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36096A4-66FF-31A9-1EC1-5289D4BF76E4}"/>
              </a:ext>
            </a:extLst>
          </p:cNvPr>
          <p:cNvSpPr/>
          <p:nvPr/>
        </p:nvSpPr>
        <p:spPr>
          <a:xfrm>
            <a:off x="3007598" y="349153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13709D7-2473-9FC1-79C2-C9D4EAA89EBB}"/>
              </a:ext>
            </a:extLst>
          </p:cNvPr>
          <p:cNvSpPr/>
          <p:nvPr/>
        </p:nvSpPr>
        <p:spPr>
          <a:xfrm>
            <a:off x="3007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EB91E6E-836C-6918-216F-6F14DF5FADBD}"/>
              </a:ext>
            </a:extLst>
          </p:cNvPr>
          <p:cNvSpPr/>
          <p:nvPr/>
        </p:nvSpPr>
        <p:spPr>
          <a:xfrm>
            <a:off x="3295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A6E9738-5A94-362F-BABD-1BD5DD7D7F19}"/>
              </a:ext>
            </a:extLst>
          </p:cNvPr>
          <p:cNvSpPr/>
          <p:nvPr/>
        </p:nvSpPr>
        <p:spPr>
          <a:xfrm>
            <a:off x="3502185" y="3779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18B7F63-D557-BF5A-3026-FD07B8A14DEF}"/>
              </a:ext>
            </a:extLst>
          </p:cNvPr>
          <p:cNvSpPr/>
          <p:nvPr/>
        </p:nvSpPr>
        <p:spPr>
          <a:xfrm>
            <a:off x="3502185" y="3491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F5872FB-DE31-08CF-D122-3D0A2BEA14EC}"/>
              </a:ext>
            </a:extLst>
          </p:cNvPr>
          <p:cNvSpPr/>
          <p:nvPr/>
        </p:nvSpPr>
        <p:spPr>
          <a:xfrm>
            <a:off x="3007598" y="421830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91F947-4FAE-B297-357A-6A82D220F764}"/>
              </a:ext>
            </a:extLst>
          </p:cNvPr>
          <p:cNvSpPr/>
          <p:nvPr/>
        </p:nvSpPr>
        <p:spPr>
          <a:xfrm>
            <a:off x="3007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8EC098-9D86-7B4F-825A-501FCDBDFC0C}"/>
              </a:ext>
            </a:extLst>
          </p:cNvPr>
          <p:cNvSpPr/>
          <p:nvPr/>
        </p:nvSpPr>
        <p:spPr>
          <a:xfrm>
            <a:off x="3295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8CABA0C-5920-51E3-84ED-CDD133A219D3}"/>
              </a:ext>
            </a:extLst>
          </p:cNvPr>
          <p:cNvSpPr/>
          <p:nvPr/>
        </p:nvSpPr>
        <p:spPr>
          <a:xfrm>
            <a:off x="3502185" y="4506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A27FF1F-48DA-906E-4BE5-19679D03B5FF}"/>
              </a:ext>
            </a:extLst>
          </p:cNvPr>
          <p:cNvSpPr/>
          <p:nvPr/>
        </p:nvSpPr>
        <p:spPr>
          <a:xfrm>
            <a:off x="3502185" y="4218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A994DB8-0022-BDFF-5EE2-2D3BA777B32B}"/>
              </a:ext>
            </a:extLst>
          </p:cNvPr>
          <p:cNvSpPr/>
          <p:nvPr/>
        </p:nvSpPr>
        <p:spPr>
          <a:xfrm>
            <a:off x="3007598" y="494508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328E2B9-1DF2-6EF1-42F6-CA255C48020C}"/>
              </a:ext>
            </a:extLst>
          </p:cNvPr>
          <p:cNvSpPr/>
          <p:nvPr/>
        </p:nvSpPr>
        <p:spPr>
          <a:xfrm>
            <a:off x="3007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A0AF8E4-DA66-44EA-7D59-38E98DF4118A}"/>
              </a:ext>
            </a:extLst>
          </p:cNvPr>
          <p:cNvSpPr/>
          <p:nvPr/>
        </p:nvSpPr>
        <p:spPr>
          <a:xfrm>
            <a:off x="3295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76EE389-B2CC-DC89-7486-D4A0DF1AFB20}"/>
              </a:ext>
            </a:extLst>
          </p:cNvPr>
          <p:cNvSpPr/>
          <p:nvPr/>
        </p:nvSpPr>
        <p:spPr>
          <a:xfrm>
            <a:off x="3502185" y="52328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DF042D1E-7B71-5BDD-E56B-DC89CE0767A7}"/>
              </a:ext>
            </a:extLst>
          </p:cNvPr>
          <p:cNvSpPr/>
          <p:nvPr/>
        </p:nvSpPr>
        <p:spPr>
          <a:xfrm>
            <a:off x="3502185" y="494489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91A550B-4F24-7168-D4DC-69D6641B007E}"/>
              </a:ext>
            </a:extLst>
          </p:cNvPr>
          <p:cNvSpPr/>
          <p:nvPr/>
        </p:nvSpPr>
        <p:spPr>
          <a:xfrm>
            <a:off x="3007598" y="567186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8CEA8A7-1BCB-688B-11A9-853F42D82219}"/>
              </a:ext>
            </a:extLst>
          </p:cNvPr>
          <p:cNvSpPr/>
          <p:nvPr/>
        </p:nvSpPr>
        <p:spPr>
          <a:xfrm>
            <a:off x="3007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7EB318AC-AE0F-C82A-75DB-576509A1643A}"/>
              </a:ext>
            </a:extLst>
          </p:cNvPr>
          <p:cNvSpPr/>
          <p:nvPr/>
        </p:nvSpPr>
        <p:spPr>
          <a:xfrm>
            <a:off x="3295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6C2043-4CCF-38AA-0DB9-8B9514842E28}"/>
              </a:ext>
            </a:extLst>
          </p:cNvPr>
          <p:cNvSpPr/>
          <p:nvPr/>
        </p:nvSpPr>
        <p:spPr>
          <a:xfrm>
            <a:off x="3502185" y="595966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A2E9142-E041-0145-2653-8EFBCDDAE7B1}"/>
              </a:ext>
            </a:extLst>
          </p:cNvPr>
          <p:cNvSpPr/>
          <p:nvPr/>
        </p:nvSpPr>
        <p:spPr>
          <a:xfrm>
            <a:off x="3502185" y="567166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23E12F9-2DA0-43EF-AA32-BA60FF98E919}"/>
              </a:ext>
            </a:extLst>
          </p:cNvPr>
          <p:cNvSpPr/>
          <p:nvPr/>
        </p:nvSpPr>
        <p:spPr>
          <a:xfrm>
            <a:off x="6155883" y="203740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53CA600-6DA6-28FB-FC6B-4C6BA85D7574}"/>
              </a:ext>
            </a:extLst>
          </p:cNvPr>
          <p:cNvSpPr/>
          <p:nvPr/>
        </p:nvSpPr>
        <p:spPr>
          <a:xfrm>
            <a:off x="6155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1920F42E-003E-FFDB-BAC2-69FD63046107}"/>
              </a:ext>
            </a:extLst>
          </p:cNvPr>
          <p:cNvSpPr/>
          <p:nvPr/>
        </p:nvSpPr>
        <p:spPr>
          <a:xfrm>
            <a:off x="6443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03E22D7-303C-C0BD-FB3F-1828476111B5}"/>
              </a:ext>
            </a:extLst>
          </p:cNvPr>
          <p:cNvSpPr/>
          <p:nvPr/>
        </p:nvSpPr>
        <p:spPr>
          <a:xfrm>
            <a:off x="6155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44A97A5-6056-3F79-8A87-B46BBAE10CDD}"/>
              </a:ext>
            </a:extLst>
          </p:cNvPr>
          <p:cNvSpPr/>
          <p:nvPr/>
        </p:nvSpPr>
        <p:spPr>
          <a:xfrm>
            <a:off x="6443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C1F432ED-6125-19F1-3AE1-3FB1E90C5A57}"/>
              </a:ext>
            </a:extLst>
          </p:cNvPr>
          <p:cNvSpPr/>
          <p:nvPr/>
        </p:nvSpPr>
        <p:spPr>
          <a:xfrm>
            <a:off x="6650470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3150114B-BB42-BB56-81C5-03F08E094DF5}"/>
              </a:ext>
            </a:extLst>
          </p:cNvPr>
          <p:cNvSpPr/>
          <p:nvPr/>
        </p:nvSpPr>
        <p:spPr>
          <a:xfrm>
            <a:off x="6650470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1150F54A-00B5-05DA-2A1E-15731A65A8D9}"/>
              </a:ext>
            </a:extLst>
          </p:cNvPr>
          <p:cNvSpPr/>
          <p:nvPr/>
        </p:nvSpPr>
        <p:spPr>
          <a:xfrm>
            <a:off x="6155883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D093F13-FB04-365E-80F1-2B2277B6F319}"/>
              </a:ext>
            </a:extLst>
          </p:cNvPr>
          <p:cNvSpPr/>
          <p:nvPr/>
        </p:nvSpPr>
        <p:spPr>
          <a:xfrm>
            <a:off x="6155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77DBB36-FE6B-B78F-97BF-A145DC197C6F}"/>
              </a:ext>
            </a:extLst>
          </p:cNvPr>
          <p:cNvSpPr/>
          <p:nvPr/>
        </p:nvSpPr>
        <p:spPr>
          <a:xfrm>
            <a:off x="6443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80829F7-1C5A-BC55-810F-72669722BC6F}"/>
              </a:ext>
            </a:extLst>
          </p:cNvPr>
          <p:cNvSpPr/>
          <p:nvPr/>
        </p:nvSpPr>
        <p:spPr>
          <a:xfrm>
            <a:off x="6650470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FA63350F-74FF-6294-0A10-A3E85E835F47}"/>
              </a:ext>
            </a:extLst>
          </p:cNvPr>
          <p:cNvSpPr/>
          <p:nvPr/>
        </p:nvSpPr>
        <p:spPr>
          <a:xfrm>
            <a:off x="6650470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18EED094-F8A1-7322-A2E4-CDF064ABD7C6}"/>
              </a:ext>
            </a:extLst>
          </p:cNvPr>
          <p:cNvSpPr/>
          <p:nvPr/>
        </p:nvSpPr>
        <p:spPr>
          <a:xfrm>
            <a:off x="6155883" y="349095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D3F8C26-61E8-FC31-E343-31D4C923830D}"/>
              </a:ext>
            </a:extLst>
          </p:cNvPr>
          <p:cNvSpPr/>
          <p:nvPr/>
        </p:nvSpPr>
        <p:spPr>
          <a:xfrm>
            <a:off x="6155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011A635-7B3F-AF2E-FC7F-E4A35D43AF4F}"/>
              </a:ext>
            </a:extLst>
          </p:cNvPr>
          <p:cNvSpPr/>
          <p:nvPr/>
        </p:nvSpPr>
        <p:spPr>
          <a:xfrm>
            <a:off x="6443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169160C4-ADA3-D1E4-2F1E-60B5E9CCC79D}"/>
              </a:ext>
            </a:extLst>
          </p:cNvPr>
          <p:cNvSpPr/>
          <p:nvPr/>
        </p:nvSpPr>
        <p:spPr>
          <a:xfrm>
            <a:off x="6650470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3A9926D-4AFA-1299-0DD3-17266C93F0B1}"/>
              </a:ext>
            </a:extLst>
          </p:cNvPr>
          <p:cNvSpPr/>
          <p:nvPr/>
        </p:nvSpPr>
        <p:spPr>
          <a:xfrm>
            <a:off x="6650470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330CAF30-C8A2-0C67-5A74-3A5EB8D97ECA}"/>
              </a:ext>
            </a:extLst>
          </p:cNvPr>
          <p:cNvSpPr/>
          <p:nvPr/>
        </p:nvSpPr>
        <p:spPr>
          <a:xfrm>
            <a:off x="6155883" y="421773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D0BD4F6-1F71-3C84-26C9-8443F6326F29}"/>
              </a:ext>
            </a:extLst>
          </p:cNvPr>
          <p:cNvSpPr/>
          <p:nvPr/>
        </p:nvSpPr>
        <p:spPr>
          <a:xfrm>
            <a:off x="6155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B0144CD7-710B-3C9C-FDCE-D34589FDC431}"/>
              </a:ext>
            </a:extLst>
          </p:cNvPr>
          <p:cNvSpPr/>
          <p:nvPr/>
        </p:nvSpPr>
        <p:spPr>
          <a:xfrm>
            <a:off x="6443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6B21D293-7965-41A1-028F-659276B1175D}"/>
              </a:ext>
            </a:extLst>
          </p:cNvPr>
          <p:cNvSpPr/>
          <p:nvPr/>
        </p:nvSpPr>
        <p:spPr>
          <a:xfrm>
            <a:off x="6650470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6C1873A7-B509-EA7C-FA1D-D35A901A73C6}"/>
              </a:ext>
            </a:extLst>
          </p:cNvPr>
          <p:cNvSpPr/>
          <p:nvPr/>
        </p:nvSpPr>
        <p:spPr>
          <a:xfrm>
            <a:off x="6650470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2A808EA7-76C3-6547-BE64-53CF8A7267FA}"/>
              </a:ext>
            </a:extLst>
          </p:cNvPr>
          <p:cNvSpPr/>
          <p:nvPr/>
        </p:nvSpPr>
        <p:spPr>
          <a:xfrm>
            <a:off x="6155883" y="494451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BDF0750D-03BD-2EF0-8646-8470E586E09A}"/>
              </a:ext>
            </a:extLst>
          </p:cNvPr>
          <p:cNvSpPr/>
          <p:nvPr/>
        </p:nvSpPr>
        <p:spPr>
          <a:xfrm>
            <a:off x="6155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98FA652C-0680-DDE4-5745-42E5E44C2393}"/>
              </a:ext>
            </a:extLst>
          </p:cNvPr>
          <p:cNvSpPr/>
          <p:nvPr/>
        </p:nvSpPr>
        <p:spPr>
          <a:xfrm>
            <a:off x="6443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1B68DD1D-5E3E-70F9-2112-659F522BA578}"/>
              </a:ext>
            </a:extLst>
          </p:cNvPr>
          <p:cNvSpPr/>
          <p:nvPr/>
        </p:nvSpPr>
        <p:spPr>
          <a:xfrm>
            <a:off x="6650470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91183C00-23D0-2E35-A320-4757799766F8}"/>
              </a:ext>
            </a:extLst>
          </p:cNvPr>
          <p:cNvSpPr/>
          <p:nvPr/>
        </p:nvSpPr>
        <p:spPr>
          <a:xfrm>
            <a:off x="6650470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FAE6322-913F-1DE5-12E8-068A3D983CC4}"/>
              </a:ext>
            </a:extLst>
          </p:cNvPr>
          <p:cNvSpPr/>
          <p:nvPr/>
        </p:nvSpPr>
        <p:spPr>
          <a:xfrm>
            <a:off x="6155883" y="567128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4969AED-6C4E-2DD9-7DCF-81876E197E77}"/>
              </a:ext>
            </a:extLst>
          </p:cNvPr>
          <p:cNvSpPr/>
          <p:nvPr/>
        </p:nvSpPr>
        <p:spPr>
          <a:xfrm>
            <a:off x="6155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607B6935-B511-80C0-D8E9-2130866A9108}"/>
              </a:ext>
            </a:extLst>
          </p:cNvPr>
          <p:cNvSpPr/>
          <p:nvPr/>
        </p:nvSpPr>
        <p:spPr>
          <a:xfrm>
            <a:off x="6443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0A8EEF8-17BC-7E74-C189-9CD44DAC1B50}"/>
              </a:ext>
            </a:extLst>
          </p:cNvPr>
          <p:cNvSpPr/>
          <p:nvPr/>
        </p:nvSpPr>
        <p:spPr>
          <a:xfrm>
            <a:off x="6650470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3677A4E3-D99F-E2DC-1EB5-4313BFEAD8E6}"/>
              </a:ext>
            </a:extLst>
          </p:cNvPr>
          <p:cNvSpPr/>
          <p:nvPr/>
        </p:nvSpPr>
        <p:spPr>
          <a:xfrm>
            <a:off x="6650470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D82C3056-6C47-B192-ACFA-85DBB9AE417C}"/>
              </a:ext>
            </a:extLst>
          </p:cNvPr>
          <p:cNvSpPr/>
          <p:nvPr/>
        </p:nvSpPr>
        <p:spPr>
          <a:xfrm>
            <a:off x="6857057" y="203740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EF79C59C-A335-90D4-2419-80301B750F24}"/>
              </a:ext>
            </a:extLst>
          </p:cNvPr>
          <p:cNvSpPr/>
          <p:nvPr/>
        </p:nvSpPr>
        <p:spPr>
          <a:xfrm>
            <a:off x="6857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7EC7B20-F8F4-44AA-5BE6-1A5F7DFAFDF8}"/>
              </a:ext>
            </a:extLst>
          </p:cNvPr>
          <p:cNvSpPr/>
          <p:nvPr/>
        </p:nvSpPr>
        <p:spPr>
          <a:xfrm>
            <a:off x="7145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0F5697F-319F-D537-9254-4B73D6D1E967}"/>
              </a:ext>
            </a:extLst>
          </p:cNvPr>
          <p:cNvSpPr/>
          <p:nvPr/>
        </p:nvSpPr>
        <p:spPr>
          <a:xfrm>
            <a:off x="6857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119FDAE8-A7E3-A81E-F3CB-4D885C894EB9}"/>
              </a:ext>
            </a:extLst>
          </p:cNvPr>
          <p:cNvSpPr/>
          <p:nvPr/>
        </p:nvSpPr>
        <p:spPr>
          <a:xfrm>
            <a:off x="7145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778411B-184B-CD56-667C-2C553ED6D816}"/>
              </a:ext>
            </a:extLst>
          </p:cNvPr>
          <p:cNvSpPr/>
          <p:nvPr/>
        </p:nvSpPr>
        <p:spPr>
          <a:xfrm>
            <a:off x="7351644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BEE4D118-2B4E-A01E-BE82-2DA367502C61}"/>
              </a:ext>
            </a:extLst>
          </p:cNvPr>
          <p:cNvSpPr/>
          <p:nvPr/>
        </p:nvSpPr>
        <p:spPr>
          <a:xfrm>
            <a:off x="7351644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12777A6C-1C9E-5124-0F0C-9AC7E1B2C59F}"/>
              </a:ext>
            </a:extLst>
          </p:cNvPr>
          <p:cNvSpPr/>
          <p:nvPr/>
        </p:nvSpPr>
        <p:spPr>
          <a:xfrm>
            <a:off x="6857057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338D3B7D-B1BB-9DBA-032A-17FCE5CDF352}"/>
              </a:ext>
            </a:extLst>
          </p:cNvPr>
          <p:cNvSpPr/>
          <p:nvPr/>
        </p:nvSpPr>
        <p:spPr>
          <a:xfrm>
            <a:off x="6857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CE25DAC-5078-7284-7397-2BB80896705C}"/>
              </a:ext>
            </a:extLst>
          </p:cNvPr>
          <p:cNvSpPr/>
          <p:nvPr/>
        </p:nvSpPr>
        <p:spPr>
          <a:xfrm>
            <a:off x="7145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B7FCAF6F-5E02-ABA9-E65D-40A9C9FA591A}"/>
              </a:ext>
            </a:extLst>
          </p:cNvPr>
          <p:cNvSpPr/>
          <p:nvPr/>
        </p:nvSpPr>
        <p:spPr>
          <a:xfrm>
            <a:off x="7351644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0C5836C3-5C00-3375-E8DE-FE4556D22E59}"/>
              </a:ext>
            </a:extLst>
          </p:cNvPr>
          <p:cNvSpPr/>
          <p:nvPr/>
        </p:nvSpPr>
        <p:spPr>
          <a:xfrm>
            <a:off x="7351644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ED4B3BB-B742-1348-8568-4D343EED9525}"/>
              </a:ext>
            </a:extLst>
          </p:cNvPr>
          <p:cNvSpPr/>
          <p:nvPr/>
        </p:nvSpPr>
        <p:spPr>
          <a:xfrm>
            <a:off x="6857057" y="349095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BDDE951B-FF66-4D15-8DFF-E587AAD133E4}"/>
              </a:ext>
            </a:extLst>
          </p:cNvPr>
          <p:cNvSpPr/>
          <p:nvPr/>
        </p:nvSpPr>
        <p:spPr>
          <a:xfrm>
            <a:off x="6857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B3517E-47B1-D5AB-00D7-7F0689CAC10F}"/>
              </a:ext>
            </a:extLst>
          </p:cNvPr>
          <p:cNvSpPr/>
          <p:nvPr/>
        </p:nvSpPr>
        <p:spPr>
          <a:xfrm>
            <a:off x="7145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DB6C1C1-1559-5D71-E12A-8D51D66FE3DD}"/>
              </a:ext>
            </a:extLst>
          </p:cNvPr>
          <p:cNvSpPr/>
          <p:nvPr/>
        </p:nvSpPr>
        <p:spPr>
          <a:xfrm>
            <a:off x="7351644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B237952E-A90F-E385-0E75-3351CA82ECA1}"/>
              </a:ext>
            </a:extLst>
          </p:cNvPr>
          <p:cNvSpPr/>
          <p:nvPr/>
        </p:nvSpPr>
        <p:spPr>
          <a:xfrm>
            <a:off x="7351644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869498A-E273-9FEB-FB33-2B366FEB1F4F}"/>
              </a:ext>
            </a:extLst>
          </p:cNvPr>
          <p:cNvSpPr/>
          <p:nvPr/>
        </p:nvSpPr>
        <p:spPr>
          <a:xfrm>
            <a:off x="6857057" y="421773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7B4A65E2-4CDC-0E73-8B39-0C710A476DD1}"/>
              </a:ext>
            </a:extLst>
          </p:cNvPr>
          <p:cNvSpPr/>
          <p:nvPr/>
        </p:nvSpPr>
        <p:spPr>
          <a:xfrm>
            <a:off x="6857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8FA849-B26F-34F9-6416-BD4CC1981107}"/>
              </a:ext>
            </a:extLst>
          </p:cNvPr>
          <p:cNvSpPr/>
          <p:nvPr/>
        </p:nvSpPr>
        <p:spPr>
          <a:xfrm>
            <a:off x="7145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0E79D21E-5911-4430-F9B0-7D92CFEE35DB}"/>
              </a:ext>
            </a:extLst>
          </p:cNvPr>
          <p:cNvSpPr/>
          <p:nvPr/>
        </p:nvSpPr>
        <p:spPr>
          <a:xfrm>
            <a:off x="7351644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B85B974-9894-9183-C36A-1A004865F927}"/>
              </a:ext>
            </a:extLst>
          </p:cNvPr>
          <p:cNvSpPr/>
          <p:nvPr/>
        </p:nvSpPr>
        <p:spPr>
          <a:xfrm>
            <a:off x="7351644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514AD18-8FF8-1ADC-2F67-C50B77DC1B4A}"/>
              </a:ext>
            </a:extLst>
          </p:cNvPr>
          <p:cNvSpPr/>
          <p:nvPr/>
        </p:nvSpPr>
        <p:spPr>
          <a:xfrm>
            <a:off x="6857057" y="494451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657F952-64F4-580B-16F2-AE67197B27DE}"/>
              </a:ext>
            </a:extLst>
          </p:cNvPr>
          <p:cNvSpPr/>
          <p:nvPr/>
        </p:nvSpPr>
        <p:spPr>
          <a:xfrm>
            <a:off x="6857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C8C44C5-BB33-533B-DBD9-114CCFBB04B0}"/>
              </a:ext>
            </a:extLst>
          </p:cNvPr>
          <p:cNvSpPr/>
          <p:nvPr/>
        </p:nvSpPr>
        <p:spPr>
          <a:xfrm>
            <a:off x="7145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DCE05BB-DD7E-A116-9E97-C6400434E44D}"/>
              </a:ext>
            </a:extLst>
          </p:cNvPr>
          <p:cNvSpPr/>
          <p:nvPr/>
        </p:nvSpPr>
        <p:spPr>
          <a:xfrm>
            <a:off x="7351644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5A800CC6-0131-5D9E-179D-0C984C712AB6}"/>
              </a:ext>
            </a:extLst>
          </p:cNvPr>
          <p:cNvSpPr/>
          <p:nvPr/>
        </p:nvSpPr>
        <p:spPr>
          <a:xfrm>
            <a:off x="7351644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8EABFA42-24BB-5D19-9092-BF72FB476D9E}"/>
              </a:ext>
            </a:extLst>
          </p:cNvPr>
          <p:cNvSpPr/>
          <p:nvPr/>
        </p:nvSpPr>
        <p:spPr>
          <a:xfrm>
            <a:off x="6857057" y="567128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B8627A9-48BB-ACF8-1397-68E5AA9F79A4}"/>
              </a:ext>
            </a:extLst>
          </p:cNvPr>
          <p:cNvSpPr/>
          <p:nvPr/>
        </p:nvSpPr>
        <p:spPr>
          <a:xfrm>
            <a:off x="6857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2CC8337C-FA19-6C4F-8B9A-3406CEC2C4D8}"/>
              </a:ext>
            </a:extLst>
          </p:cNvPr>
          <p:cNvSpPr/>
          <p:nvPr/>
        </p:nvSpPr>
        <p:spPr>
          <a:xfrm>
            <a:off x="7145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B674AFE3-3331-1C53-6032-BE23EFDF008E}"/>
              </a:ext>
            </a:extLst>
          </p:cNvPr>
          <p:cNvSpPr/>
          <p:nvPr/>
        </p:nvSpPr>
        <p:spPr>
          <a:xfrm>
            <a:off x="7351644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26AEC41-DBDF-3FD1-4A4F-74900BD0FCB5}"/>
              </a:ext>
            </a:extLst>
          </p:cNvPr>
          <p:cNvSpPr/>
          <p:nvPr/>
        </p:nvSpPr>
        <p:spPr>
          <a:xfrm>
            <a:off x="7351644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E3C737C9-2A0F-E8C8-D1BF-29A102085665}"/>
              </a:ext>
            </a:extLst>
          </p:cNvPr>
          <p:cNvSpPr/>
          <p:nvPr/>
        </p:nvSpPr>
        <p:spPr>
          <a:xfrm>
            <a:off x="7550663" y="2037216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431CC07-A899-5BDB-F25F-925094F23E16}"/>
              </a:ext>
            </a:extLst>
          </p:cNvPr>
          <p:cNvSpPr/>
          <p:nvPr/>
        </p:nvSpPr>
        <p:spPr>
          <a:xfrm>
            <a:off x="7550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933EECBF-0F1D-983D-8986-D4BA3ABC8288}"/>
              </a:ext>
            </a:extLst>
          </p:cNvPr>
          <p:cNvSpPr/>
          <p:nvPr/>
        </p:nvSpPr>
        <p:spPr>
          <a:xfrm>
            <a:off x="7838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FD917ED-96D8-63E9-5909-56AA5F8756BE}"/>
              </a:ext>
            </a:extLst>
          </p:cNvPr>
          <p:cNvSpPr/>
          <p:nvPr/>
        </p:nvSpPr>
        <p:spPr>
          <a:xfrm>
            <a:off x="7550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2FDC07F-8172-F3CE-044B-20629CADA523}"/>
              </a:ext>
            </a:extLst>
          </p:cNvPr>
          <p:cNvSpPr/>
          <p:nvPr/>
        </p:nvSpPr>
        <p:spPr>
          <a:xfrm>
            <a:off x="7838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5F7F8CE6-1D2B-4FE6-1311-D4AF57502A41}"/>
              </a:ext>
            </a:extLst>
          </p:cNvPr>
          <p:cNvSpPr/>
          <p:nvPr/>
        </p:nvSpPr>
        <p:spPr>
          <a:xfrm>
            <a:off x="8045250" y="2325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FAA830D-5D46-DB2A-DE91-D0D383B03DC1}"/>
              </a:ext>
            </a:extLst>
          </p:cNvPr>
          <p:cNvSpPr/>
          <p:nvPr/>
        </p:nvSpPr>
        <p:spPr>
          <a:xfrm>
            <a:off x="8045250" y="2037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4AD6F11E-0609-4EBD-3903-8251CB5332EA}"/>
              </a:ext>
            </a:extLst>
          </p:cNvPr>
          <p:cNvSpPr/>
          <p:nvPr/>
        </p:nvSpPr>
        <p:spPr>
          <a:xfrm>
            <a:off x="7550663" y="276399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CC40C5F4-7518-2B2F-8EE1-167658E08EB1}"/>
              </a:ext>
            </a:extLst>
          </p:cNvPr>
          <p:cNvSpPr/>
          <p:nvPr/>
        </p:nvSpPr>
        <p:spPr>
          <a:xfrm>
            <a:off x="7550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3A653505-FA84-D708-A32C-CC9A0B4B07DE}"/>
              </a:ext>
            </a:extLst>
          </p:cNvPr>
          <p:cNvSpPr/>
          <p:nvPr/>
        </p:nvSpPr>
        <p:spPr>
          <a:xfrm>
            <a:off x="7838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71EDA58D-4B23-72FD-C3F0-6E4FE885093E}"/>
              </a:ext>
            </a:extLst>
          </p:cNvPr>
          <p:cNvSpPr/>
          <p:nvPr/>
        </p:nvSpPr>
        <p:spPr>
          <a:xfrm>
            <a:off x="8045250" y="3051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DF60738-59F8-88FE-9B72-51294425B686}"/>
              </a:ext>
            </a:extLst>
          </p:cNvPr>
          <p:cNvSpPr/>
          <p:nvPr/>
        </p:nvSpPr>
        <p:spPr>
          <a:xfrm>
            <a:off x="8045250" y="2763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4581A81-7541-AEE9-66A1-FE146A620800}"/>
              </a:ext>
            </a:extLst>
          </p:cNvPr>
          <p:cNvSpPr/>
          <p:nvPr/>
        </p:nvSpPr>
        <p:spPr>
          <a:xfrm>
            <a:off x="7550663" y="3490768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1EEB872-7D47-4918-B2D9-806D7EDEC2A0}"/>
              </a:ext>
            </a:extLst>
          </p:cNvPr>
          <p:cNvSpPr/>
          <p:nvPr/>
        </p:nvSpPr>
        <p:spPr>
          <a:xfrm>
            <a:off x="7550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7D4EBFD-C29F-384D-11F5-BB4D6B04A743}"/>
              </a:ext>
            </a:extLst>
          </p:cNvPr>
          <p:cNvSpPr/>
          <p:nvPr/>
        </p:nvSpPr>
        <p:spPr>
          <a:xfrm>
            <a:off x="7838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9ADBC84F-B905-2A5A-D455-420205057F88}"/>
              </a:ext>
            </a:extLst>
          </p:cNvPr>
          <p:cNvSpPr/>
          <p:nvPr/>
        </p:nvSpPr>
        <p:spPr>
          <a:xfrm>
            <a:off x="8045250" y="3778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DA8227BE-D8FE-18D7-58BF-6948EA70D915}"/>
              </a:ext>
            </a:extLst>
          </p:cNvPr>
          <p:cNvSpPr/>
          <p:nvPr/>
        </p:nvSpPr>
        <p:spPr>
          <a:xfrm>
            <a:off x="8045250" y="3490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F472BF8B-5C07-D532-9D80-30CA24E8FC18}"/>
              </a:ext>
            </a:extLst>
          </p:cNvPr>
          <p:cNvSpPr/>
          <p:nvPr/>
        </p:nvSpPr>
        <p:spPr>
          <a:xfrm>
            <a:off x="7550663" y="421754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140E2F9E-66B1-FC9B-82D3-E0CEB751F4DF}"/>
              </a:ext>
            </a:extLst>
          </p:cNvPr>
          <p:cNvSpPr/>
          <p:nvPr/>
        </p:nvSpPr>
        <p:spPr>
          <a:xfrm>
            <a:off x="7550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F74657E7-AB54-35AA-EAD1-BFAB44E75BCE}"/>
              </a:ext>
            </a:extLst>
          </p:cNvPr>
          <p:cNvSpPr/>
          <p:nvPr/>
        </p:nvSpPr>
        <p:spPr>
          <a:xfrm>
            <a:off x="7838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EC10A44-A385-FC7A-8C59-69B257C77A8B}"/>
              </a:ext>
            </a:extLst>
          </p:cNvPr>
          <p:cNvSpPr/>
          <p:nvPr/>
        </p:nvSpPr>
        <p:spPr>
          <a:xfrm>
            <a:off x="8045250" y="4505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E7E8404-E89D-3DBF-DA48-85ACFA86D5FE}"/>
              </a:ext>
            </a:extLst>
          </p:cNvPr>
          <p:cNvSpPr/>
          <p:nvPr/>
        </p:nvSpPr>
        <p:spPr>
          <a:xfrm>
            <a:off x="8045250" y="4217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CEE1A480-5F63-F22E-7BDE-9463BF3FEBAC}"/>
              </a:ext>
            </a:extLst>
          </p:cNvPr>
          <p:cNvSpPr/>
          <p:nvPr/>
        </p:nvSpPr>
        <p:spPr>
          <a:xfrm>
            <a:off x="7550663" y="494432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7F7995A5-0556-8804-C355-842DE7F14BB0}"/>
              </a:ext>
            </a:extLst>
          </p:cNvPr>
          <p:cNvSpPr/>
          <p:nvPr/>
        </p:nvSpPr>
        <p:spPr>
          <a:xfrm>
            <a:off x="7550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8E7C673F-078E-0337-C212-DBBBA38BFBA8}"/>
              </a:ext>
            </a:extLst>
          </p:cNvPr>
          <p:cNvSpPr/>
          <p:nvPr/>
        </p:nvSpPr>
        <p:spPr>
          <a:xfrm>
            <a:off x="7838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B458C698-0D4E-76B2-0330-2EBBD5A324C2}"/>
              </a:ext>
            </a:extLst>
          </p:cNvPr>
          <p:cNvSpPr/>
          <p:nvPr/>
        </p:nvSpPr>
        <p:spPr>
          <a:xfrm>
            <a:off x="8045250" y="5232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ABCCA6C0-2DE1-E684-8C0A-A403A30A8326}"/>
              </a:ext>
            </a:extLst>
          </p:cNvPr>
          <p:cNvSpPr/>
          <p:nvPr/>
        </p:nvSpPr>
        <p:spPr>
          <a:xfrm>
            <a:off x="8045250" y="4944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CC048853-02C7-FCA9-531D-60CA28A2A9E2}"/>
              </a:ext>
            </a:extLst>
          </p:cNvPr>
          <p:cNvSpPr/>
          <p:nvPr/>
        </p:nvSpPr>
        <p:spPr>
          <a:xfrm>
            <a:off x="7550663" y="567109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E36C3730-06EE-CDD6-B0FC-1661F561D56E}"/>
              </a:ext>
            </a:extLst>
          </p:cNvPr>
          <p:cNvSpPr/>
          <p:nvPr/>
        </p:nvSpPr>
        <p:spPr>
          <a:xfrm>
            <a:off x="7550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3D34BC15-EC69-AD74-1ED8-76EF9864CD4E}"/>
              </a:ext>
            </a:extLst>
          </p:cNvPr>
          <p:cNvSpPr/>
          <p:nvPr/>
        </p:nvSpPr>
        <p:spPr>
          <a:xfrm>
            <a:off x="7838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BAA49B8B-43CE-CD6C-C065-11D0EE95EA19}"/>
              </a:ext>
            </a:extLst>
          </p:cNvPr>
          <p:cNvSpPr/>
          <p:nvPr/>
        </p:nvSpPr>
        <p:spPr>
          <a:xfrm>
            <a:off x="8045250" y="5958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EAAE8926-7FE0-13DA-D3FB-34F74F19AE94}"/>
              </a:ext>
            </a:extLst>
          </p:cNvPr>
          <p:cNvSpPr/>
          <p:nvPr/>
        </p:nvSpPr>
        <p:spPr>
          <a:xfrm>
            <a:off x="8045250" y="5670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0E30DE30-2244-56F1-3D02-F16BD740EA37}"/>
              </a:ext>
            </a:extLst>
          </p:cNvPr>
          <p:cNvSpPr/>
          <p:nvPr/>
        </p:nvSpPr>
        <p:spPr>
          <a:xfrm>
            <a:off x="8280927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81922689-291D-408E-7336-8BCBA8D0DA88}"/>
              </a:ext>
            </a:extLst>
          </p:cNvPr>
          <p:cNvSpPr/>
          <p:nvPr/>
        </p:nvSpPr>
        <p:spPr>
          <a:xfrm>
            <a:off x="8280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B778B45A-DA36-B62F-349F-7FCCD1D85BFF}"/>
              </a:ext>
            </a:extLst>
          </p:cNvPr>
          <p:cNvSpPr/>
          <p:nvPr/>
        </p:nvSpPr>
        <p:spPr>
          <a:xfrm>
            <a:off x="8568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7E5A70C1-56AD-6C2D-AB18-827E7B5089ED}"/>
              </a:ext>
            </a:extLst>
          </p:cNvPr>
          <p:cNvSpPr/>
          <p:nvPr/>
        </p:nvSpPr>
        <p:spPr>
          <a:xfrm>
            <a:off x="8280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6AF0A3BA-F3F5-1F21-A797-C117198075AD}"/>
              </a:ext>
            </a:extLst>
          </p:cNvPr>
          <p:cNvSpPr/>
          <p:nvPr/>
        </p:nvSpPr>
        <p:spPr>
          <a:xfrm>
            <a:off x="8568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26E90EC6-111C-CE1F-56C0-806FC0D9832D}"/>
              </a:ext>
            </a:extLst>
          </p:cNvPr>
          <p:cNvSpPr/>
          <p:nvPr/>
        </p:nvSpPr>
        <p:spPr>
          <a:xfrm>
            <a:off x="8775514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119B261A-7389-8D8A-D52F-4DD4D1A1D6D8}"/>
              </a:ext>
            </a:extLst>
          </p:cNvPr>
          <p:cNvSpPr/>
          <p:nvPr/>
        </p:nvSpPr>
        <p:spPr>
          <a:xfrm>
            <a:off x="8775514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ABE18DAC-0360-D614-AFCE-81D07DE5B405}"/>
              </a:ext>
            </a:extLst>
          </p:cNvPr>
          <p:cNvSpPr/>
          <p:nvPr/>
        </p:nvSpPr>
        <p:spPr>
          <a:xfrm>
            <a:off x="8280927" y="276380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784CB6-0554-254C-9E4D-D027937F2E0E}"/>
              </a:ext>
            </a:extLst>
          </p:cNvPr>
          <p:cNvSpPr/>
          <p:nvPr/>
        </p:nvSpPr>
        <p:spPr>
          <a:xfrm>
            <a:off x="8280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F8C4DC19-1672-201D-97CE-7DD0415152C1}"/>
              </a:ext>
            </a:extLst>
          </p:cNvPr>
          <p:cNvSpPr/>
          <p:nvPr/>
        </p:nvSpPr>
        <p:spPr>
          <a:xfrm>
            <a:off x="8568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7F0C0CC3-B785-7D23-227C-E68E59353B0D}"/>
              </a:ext>
            </a:extLst>
          </p:cNvPr>
          <p:cNvSpPr/>
          <p:nvPr/>
        </p:nvSpPr>
        <p:spPr>
          <a:xfrm>
            <a:off x="8775514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4D5B09DB-FD86-2520-B59F-114385226F41}"/>
              </a:ext>
            </a:extLst>
          </p:cNvPr>
          <p:cNvSpPr/>
          <p:nvPr/>
        </p:nvSpPr>
        <p:spPr>
          <a:xfrm>
            <a:off x="8775514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58E27F28-3513-9F0E-6E8C-9FB36E8E9B2B}"/>
              </a:ext>
            </a:extLst>
          </p:cNvPr>
          <p:cNvSpPr/>
          <p:nvPr/>
        </p:nvSpPr>
        <p:spPr>
          <a:xfrm>
            <a:off x="8280927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7B833BA4-798D-4ACF-5C86-A9C2B3C294E7}"/>
              </a:ext>
            </a:extLst>
          </p:cNvPr>
          <p:cNvSpPr/>
          <p:nvPr/>
        </p:nvSpPr>
        <p:spPr>
          <a:xfrm>
            <a:off x="8280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69B97B7F-D392-FAFF-EE07-877DB34C3F8A}"/>
              </a:ext>
            </a:extLst>
          </p:cNvPr>
          <p:cNvSpPr/>
          <p:nvPr/>
        </p:nvSpPr>
        <p:spPr>
          <a:xfrm>
            <a:off x="8568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7C3E57D0-1C2B-DBE2-1C91-2306215FCE1B}"/>
              </a:ext>
            </a:extLst>
          </p:cNvPr>
          <p:cNvSpPr/>
          <p:nvPr/>
        </p:nvSpPr>
        <p:spPr>
          <a:xfrm>
            <a:off x="8775514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855C9817-B42F-97EB-50A8-80569B963C67}"/>
              </a:ext>
            </a:extLst>
          </p:cNvPr>
          <p:cNvSpPr/>
          <p:nvPr/>
        </p:nvSpPr>
        <p:spPr>
          <a:xfrm>
            <a:off x="8775514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DCDABB2A-6922-B7BB-E630-41FB6DCDD3A7}"/>
              </a:ext>
            </a:extLst>
          </p:cNvPr>
          <p:cNvSpPr/>
          <p:nvPr/>
        </p:nvSpPr>
        <p:spPr>
          <a:xfrm>
            <a:off x="8280927" y="421735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BA6216-7990-7D5D-2181-45F00869BF2A}"/>
              </a:ext>
            </a:extLst>
          </p:cNvPr>
          <p:cNvSpPr/>
          <p:nvPr/>
        </p:nvSpPr>
        <p:spPr>
          <a:xfrm>
            <a:off x="8280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EB2BBDE6-294D-C605-CDA5-2EF7833725C9}"/>
              </a:ext>
            </a:extLst>
          </p:cNvPr>
          <p:cNvSpPr/>
          <p:nvPr/>
        </p:nvSpPr>
        <p:spPr>
          <a:xfrm>
            <a:off x="8568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50A3298E-3342-8F03-71AA-2DC36A0F8562}"/>
              </a:ext>
            </a:extLst>
          </p:cNvPr>
          <p:cNvSpPr/>
          <p:nvPr/>
        </p:nvSpPr>
        <p:spPr>
          <a:xfrm>
            <a:off x="8775514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8106D36E-06D2-0AC5-54EE-30D762F055B2}"/>
              </a:ext>
            </a:extLst>
          </p:cNvPr>
          <p:cNvSpPr/>
          <p:nvPr/>
        </p:nvSpPr>
        <p:spPr>
          <a:xfrm>
            <a:off x="8775514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6B0EB07C-12E2-30B9-19BD-85C4C0C23E9F}"/>
              </a:ext>
            </a:extLst>
          </p:cNvPr>
          <p:cNvSpPr/>
          <p:nvPr/>
        </p:nvSpPr>
        <p:spPr>
          <a:xfrm>
            <a:off x="8280927" y="494412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F0D104D0-BDC2-60E4-E661-2FE5E75DC2C4}"/>
              </a:ext>
            </a:extLst>
          </p:cNvPr>
          <p:cNvSpPr/>
          <p:nvPr/>
        </p:nvSpPr>
        <p:spPr>
          <a:xfrm>
            <a:off x="8280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EA738DF6-8EAD-E209-1D5D-84770EFFC2E8}"/>
              </a:ext>
            </a:extLst>
          </p:cNvPr>
          <p:cNvSpPr/>
          <p:nvPr/>
        </p:nvSpPr>
        <p:spPr>
          <a:xfrm>
            <a:off x="8568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38C9B189-38A4-87A3-F4D5-7CF430025DF4}"/>
              </a:ext>
            </a:extLst>
          </p:cNvPr>
          <p:cNvSpPr/>
          <p:nvPr/>
        </p:nvSpPr>
        <p:spPr>
          <a:xfrm>
            <a:off x="8775514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08C76C74-389B-CC82-9C05-1E5F10E432EE}"/>
              </a:ext>
            </a:extLst>
          </p:cNvPr>
          <p:cNvSpPr/>
          <p:nvPr/>
        </p:nvSpPr>
        <p:spPr>
          <a:xfrm>
            <a:off x="8775514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BEED7A1C-B7F7-01CB-C602-7D0A2B01165F}"/>
              </a:ext>
            </a:extLst>
          </p:cNvPr>
          <p:cNvSpPr/>
          <p:nvPr/>
        </p:nvSpPr>
        <p:spPr>
          <a:xfrm>
            <a:off x="8280927" y="567090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3236F82F-8A35-57A8-0457-D83387C95B1F}"/>
              </a:ext>
            </a:extLst>
          </p:cNvPr>
          <p:cNvSpPr/>
          <p:nvPr/>
        </p:nvSpPr>
        <p:spPr>
          <a:xfrm>
            <a:off x="8280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135B1344-6962-6342-12F5-625D9F094E48}"/>
              </a:ext>
            </a:extLst>
          </p:cNvPr>
          <p:cNvSpPr/>
          <p:nvPr/>
        </p:nvSpPr>
        <p:spPr>
          <a:xfrm>
            <a:off x="8568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42E29FEA-5280-22E5-D54A-EC8F0941BEEC}"/>
              </a:ext>
            </a:extLst>
          </p:cNvPr>
          <p:cNvSpPr/>
          <p:nvPr/>
        </p:nvSpPr>
        <p:spPr>
          <a:xfrm>
            <a:off x="8775514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1D67A784-F527-C96B-8E4D-FFA2183BEBC6}"/>
              </a:ext>
            </a:extLst>
          </p:cNvPr>
          <p:cNvSpPr/>
          <p:nvPr/>
        </p:nvSpPr>
        <p:spPr>
          <a:xfrm>
            <a:off x="8775514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F96FC4C2-2C56-8ED0-AD4D-35CF5858EEA6}"/>
              </a:ext>
            </a:extLst>
          </p:cNvPr>
          <p:cNvSpPr/>
          <p:nvPr/>
        </p:nvSpPr>
        <p:spPr>
          <a:xfrm>
            <a:off x="8982101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39DEC22-1E61-60D9-2457-87C411B40D96}"/>
              </a:ext>
            </a:extLst>
          </p:cNvPr>
          <p:cNvSpPr/>
          <p:nvPr/>
        </p:nvSpPr>
        <p:spPr>
          <a:xfrm>
            <a:off x="8982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A05C6526-4CAE-9E4E-DC15-D5BBAFFB4353}"/>
              </a:ext>
            </a:extLst>
          </p:cNvPr>
          <p:cNvSpPr/>
          <p:nvPr/>
        </p:nvSpPr>
        <p:spPr>
          <a:xfrm>
            <a:off x="9270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C65B9E0F-8436-5EE3-6DA9-8F28E75FB91E}"/>
              </a:ext>
            </a:extLst>
          </p:cNvPr>
          <p:cNvSpPr/>
          <p:nvPr/>
        </p:nvSpPr>
        <p:spPr>
          <a:xfrm>
            <a:off x="8982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A5325333-E8D5-EECD-6809-A49319006325}"/>
              </a:ext>
            </a:extLst>
          </p:cNvPr>
          <p:cNvSpPr/>
          <p:nvPr/>
        </p:nvSpPr>
        <p:spPr>
          <a:xfrm>
            <a:off x="9270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01E8E5AB-D436-1A02-F95A-F3E99CE9922A}"/>
              </a:ext>
            </a:extLst>
          </p:cNvPr>
          <p:cNvSpPr/>
          <p:nvPr/>
        </p:nvSpPr>
        <p:spPr>
          <a:xfrm>
            <a:off x="9476688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7E28EE62-3508-2620-1811-15F9E908E20F}"/>
              </a:ext>
            </a:extLst>
          </p:cNvPr>
          <p:cNvSpPr/>
          <p:nvPr/>
        </p:nvSpPr>
        <p:spPr>
          <a:xfrm>
            <a:off x="9476688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A21E5409-62F6-FE87-9FC6-B374FCE251FC}"/>
              </a:ext>
            </a:extLst>
          </p:cNvPr>
          <p:cNvSpPr/>
          <p:nvPr/>
        </p:nvSpPr>
        <p:spPr>
          <a:xfrm>
            <a:off x="8982101" y="276380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168A2163-B403-1D90-5068-D54B63799292}"/>
              </a:ext>
            </a:extLst>
          </p:cNvPr>
          <p:cNvSpPr/>
          <p:nvPr/>
        </p:nvSpPr>
        <p:spPr>
          <a:xfrm>
            <a:off x="8982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FF402CAC-3464-825A-0172-5815F44057B7}"/>
              </a:ext>
            </a:extLst>
          </p:cNvPr>
          <p:cNvSpPr/>
          <p:nvPr/>
        </p:nvSpPr>
        <p:spPr>
          <a:xfrm>
            <a:off x="9270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479C2B6E-0995-64B3-ED52-EC9BC684B508}"/>
              </a:ext>
            </a:extLst>
          </p:cNvPr>
          <p:cNvSpPr/>
          <p:nvPr/>
        </p:nvSpPr>
        <p:spPr>
          <a:xfrm>
            <a:off x="9476688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04AD7A5A-EEB4-A7F1-C811-9ED017E9F223}"/>
              </a:ext>
            </a:extLst>
          </p:cNvPr>
          <p:cNvSpPr/>
          <p:nvPr/>
        </p:nvSpPr>
        <p:spPr>
          <a:xfrm>
            <a:off x="9476688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968FCCEC-88CA-3DAB-1CB8-7355B52BED4C}"/>
              </a:ext>
            </a:extLst>
          </p:cNvPr>
          <p:cNvSpPr/>
          <p:nvPr/>
        </p:nvSpPr>
        <p:spPr>
          <a:xfrm>
            <a:off x="8982101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872FEF46-901B-426A-8D9C-5FE5BE36AD60}"/>
              </a:ext>
            </a:extLst>
          </p:cNvPr>
          <p:cNvSpPr/>
          <p:nvPr/>
        </p:nvSpPr>
        <p:spPr>
          <a:xfrm>
            <a:off x="8982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CA0E66EA-43DC-9177-23CE-2174AC75F39E}"/>
              </a:ext>
            </a:extLst>
          </p:cNvPr>
          <p:cNvSpPr/>
          <p:nvPr/>
        </p:nvSpPr>
        <p:spPr>
          <a:xfrm>
            <a:off x="9270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38CDABA-DE65-5FDA-6DA2-D2E977610D7B}"/>
              </a:ext>
            </a:extLst>
          </p:cNvPr>
          <p:cNvSpPr/>
          <p:nvPr/>
        </p:nvSpPr>
        <p:spPr>
          <a:xfrm>
            <a:off x="9476688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D12E219-BBAD-80F7-5A5C-E120FE45452E}"/>
              </a:ext>
            </a:extLst>
          </p:cNvPr>
          <p:cNvSpPr/>
          <p:nvPr/>
        </p:nvSpPr>
        <p:spPr>
          <a:xfrm>
            <a:off x="9476688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DAE66BE0-B536-DB85-33D8-BC9EAB4A68E3}"/>
              </a:ext>
            </a:extLst>
          </p:cNvPr>
          <p:cNvSpPr/>
          <p:nvPr/>
        </p:nvSpPr>
        <p:spPr>
          <a:xfrm>
            <a:off x="8982101" y="4217353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F3C56A1E-6B8B-B58C-AFBD-19FDD915C638}"/>
              </a:ext>
            </a:extLst>
          </p:cNvPr>
          <p:cNvSpPr/>
          <p:nvPr/>
        </p:nvSpPr>
        <p:spPr>
          <a:xfrm>
            <a:off x="8982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B465D0ED-4C01-335A-7B44-41AEF534CBD3}"/>
              </a:ext>
            </a:extLst>
          </p:cNvPr>
          <p:cNvSpPr/>
          <p:nvPr/>
        </p:nvSpPr>
        <p:spPr>
          <a:xfrm>
            <a:off x="9270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759D2628-268F-C5C5-B14F-CD9409F658A0}"/>
              </a:ext>
            </a:extLst>
          </p:cNvPr>
          <p:cNvSpPr/>
          <p:nvPr/>
        </p:nvSpPr>
        <p:spPr>
          <a:xfrm>
            <a:off x="9476688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0E3532A7-B3AF-7338-56CB-DD6E3FCB03FC}"/>
              </a:ext>
            </a:extLst>
          </p:cNvPr>
          <p:cNvSpPr/>
          <p:nvPr/>
        </p:nvSpPr>
        <p:spPr>
          <a:xfrm>
            <a:off x="9476688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95AD4C3-00BC-283E-A7A2-9F0135251643}"/>
              </a:ext>
            </a:extLst>
          </p:cNvPr>
          <p:cNvSpPr/>
          <p:nvPr/>
        </p:nvSpPr>
        <p:spPr>
          <a:xfrm>
            <a:off x="8982101" y="494412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6E1E9AE3-C6F5-2691-42EE-F8441A12F9CA}"/>
              </a:ext>
            </a:extLst>
          </p:cNvPr>
          <p:cNvSpPr/>
          <p:nvPr/>
        </p:nvSpPr>
        <p:spPr>
          <a:xfrm>
            <a:off x="8982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72BAB3F1-E7BC-E4B2-85D5-5C4B2F72057E}"/>
              </a:ext>
            </a:extLst>
          </p:cNvPr>
          <p:cNvSpPr/>
          <p:nvPr/>
        </p:nvSpPr>
        <p:spPr>
          <a:xfrm>
            <a:off x="9270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85485984-8815-C6BD-2709-EFE34B363D24}"/>
              </a:ext>
            </a:extLst>
          </p:cNvPr>
          <p:cNvSpPr/>
          <p:nvPr/>
        </p:nvSpPr>
        <p:spPr>
          <a:xfrm>
            <a:off x="9476688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1689F289-1368-EC37-8300-05F0BBA2FDF4}"/>
              </a:ext>
            </a:extLst>
          </p:cNvPr>
          <p:cNvSpPr/>
          <p:nvPr/>
        </p:nvSpPr>
        <p:spPr>
          <a:xfrm>
            <a:off x="9476688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3E8CAE8A-C3FD-11D0-3F52-7F7DE38DDB8E}"/>
              </a:ext>
            </a:extLst>
          </p:cNvPr>
          <p:cNvSpPr/>
          <p:nvPr/>
        </p:nvSpPr>
        <p:spPr>
          <a:xfrm>
            <a:off x="8982101" y="567090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1CFBF05D-A94C-E0CB-F582-FE513C36BAA7}"/>
              </a:ext>
            </a:extLst>
          </p:cNvPr>
          <p:cNvSpPr/>
          <p:nvPr/>
        </p:nvSpPr>
        <p:spPr>
          <a:xfrm>
            <a:off x="8982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77DF2164-6FF5-E55B-F66F-8B895930CFE2}"/>
              </a:ext>
            </a:extLst>
          </p:cNvPr>
          <p:cNvSpPr/>
          <p:nvPr/>
        </p:nvSpPr>
        <p:spPr>
          <a:xfrm>
            <a:off x="9270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F4361572-57E7-9602-0EC3-4988AFD84D66}"/>
              </a:ext>
            </a:extLst>
          </p:cNvPr>
          <p:cNvSpPr/>
          <p:nvPr/>
        </p:nvSpPr>
        <p:spPr>
          <a:xfrm>
            <a:off x="9476688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0EF6D46F-DEBC-0EC3-3AC3-DD84CB8A1A7B}"/>
              </a:ext>
            </a:extLst>
          </p:cNvPr>
          <p:cNvSpPr/>
          <p:nvPr/>
        </p:nvSpPr>
        <p:spPr>
          <a:xfrm>
            <a:off x="9476688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A79CBC5B-526B-F78E-39C0-BF23CED64A95}"/>
              </a:ext>
            </a:extLst>
          </p:cNvPr>
          <p:cNvSpPr/>
          <p:nvPr/>
        </p:nvSpPr>
        <p:spPr>
          <a:xfrm>
            <a:off x="9675707" y="203683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E8508A6D-3F96-556D-49A5-8D7A5DDCEFD8}"/>
              </a:ext>
            </a:extLst>
          </p:cNvPr>
          <p:cNvSpPr/>
          <p:nvPr/>
        </p:nvSpPr>
        <p:spPr>
          <a:xfrm>
            <a:off x="9675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FC222C55-351E-F7CC-0822-14DB8EDAED22}"/>
              </a:ext>
            </a:extLst>
          </p:cNvPr>
          <p:cNvSpPr/>
          <p:nvPr/>
        </p:nvSpPr>
        <p:spPr>
          <a:xfrm>
            <a:off x="9963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BF51ECAC-BF77-58AC-62D5-EC63BB5C4807}"/>
              </a:ext>
            </a:extLst>
          </p:cNvPr>
          <p:cNvSpPr/>
          <p:nvPr/>
        </p:nvSpPr>
        <p:spPr>
          <a:xfrm>
            <a:off x="9675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F3BD89C4-C058-C384-74AF-BB7DDE75DED0}"/>
              </a:ext>
            </a:extLst>
          </p:cNvPr>
          <p:cNvSpPr/>
          <p:nvPr/>
        </p:nvSpPr>
        <p:spPr>
          <a:xfrm>
            <a:off x="9963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73852965-0F96-57A5-F3AC-56F92085C4E2}"/>
              </a:ext>
            </a:extLst>
          </p:cNvPr>
          <p:cNvSpPr/>
          <p:nvPr/>
        </p:nvSpPr>
        <p:spPr>
          <a:xfrm>
            <a:off x="10170294" y="2324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ECDE9087-71AF-6200-8E39-E5B2766D9697}"/>
              </a:ext>
            </a:extLst>
          </p:cNvPr>
          <p:cNvSpPr/>
          <p:nvPr/>
        </p:nvSpPr>
        <p:spPr>
          <a:xfrm>
            <a:off x="10170294" y="2036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6D9138B9-0AD2-2EFD-0983-1AA76AD7DA27}"/>
              </a:ext>
            </a:extLst>
          </p:cNvPr>
          <p:cNvSpPr/>
          <p:nvPr/>
        </p:nvSpPr>
        <p:spPr>
          <a:xfrm>
            <a:off x="9675707" y="2763610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BA48192E-3FFC-A4A2-B312-522111DCF385}"/>
              </a:ext>
            </a:extLst>
          </p:cNvPr>
          <p:cNvSpPr/>
          <p:nvPr/>
        </p:nvSpPr>
        <p:spPr>
          <a:xfrm>
            <a:off x="9675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AF1F549A-0D25-4DB3-FB21-28A4802A38DB}"/>
              </a:ext>
            </a:extLst>
          </p:cNvPr>
          <p:cNvSpPr/>
          <p:nvPr/>
        </p:nvSpPr>
        <p:spPr>
          <a:xfrm>
            <a:off x="9963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FB45F27D-136A-6E5B-7985-290A85BCC799}"/>
              </a:ext>
            </a:extLst>
          </p:cNvPr>
          <p:cNvSpPr/>
          <p:nvPr/>
        </p:nvSpPr>
        <p:spPr>
          <a:xfrm>
            <a:off x="10170294" y="3051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3B2084A9-5B2D-746F-2D81-10647471E4AD}"/>
              </a:ext>
            </a:extLst>
          </p:cNvPr>
          <p:cNvSpPr/>
          <p:nvPr/>
        </p:nvSpPr>
        <p:spPr>
          <a:xfrm>
            <a:off x="10170294" y="2763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5E0FAF81-A3DC-2430-8A5E-789807267E94}"/>
              </a:ext>
            </a:extLst>
          </p:cNvPr>
          <p:cNvSpPr/>
          <p:nvPr/>
        </p:nvSpPr>
        <p:spPr>
          <a:xfrm>
            <a:off x="9675707" y="349038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2719FC51-636C-BCCE-78DD-54AD5406767F}"/>
              </a:ext>
            </a:extLst>
          </p:cNvPr>
          <p:cNvSpPr/>
          <p:nvPr/>
        </p:nvSpPr>
        <p:spPr>
          <a:xfrm>
            <a:off x="9675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58FF941B-9AA1-1046-8EA5-5101152F49C4}"/>
              </a:ext>
            </a:extLst>
          </p:cNvPr>
          <p:cNvSpPr/>
          <p:nvPr/>
        </p:nvSpPr>
        <p:spPr>
          <a:xfrm>
            <a:off x="9963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1CC38481-E78B-DC17-22FC-756514B4B90A}"/>
              </a:ext>
            </a:extLst>
          </p:cNvPr>
          <p:cNvSpPr/>
          <p:nvPr/>
        </p:nvSpPr>
        <p:spPr>
          <a:xfrm>
            <a:off x="10170294" y="3778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C2EF411D-8FE1-2714-18D1-D03D2FD19531}"/>
              </a:ext>
            </a:extLst>
          </p:cNvPr>
          <p:cNvSpPr/>
          <p:nvPr/>
        </p:nvSpPr>
        <p:spPr>
          <a:xfrm>
            <a:off x="10170294" y="3490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FC936383-63F6-8556-42F4-CAF9E4EDA05E}"/>
              </a:ext>
            </a:extLst>
          </p:cNvPr>
          <p:cNvSpPr/>
          <p:nvPr/>
        </p:nvSpPr>
        <p:spPr>
          <a:xfrm>
            <a:off x="9675707" y="421716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6579CA2B-0192-97C8-71E0-CFF83941600E}"/>
              </a:ext>
            </a:extLst>
          </p:cNvPr>
          <p:cNvSpPr/>
          <p:nvPr/>
        </p:nvSpPr>
        <p:spPr>
          <a:xfrm>
            <a:off x="9675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70ADBA55-0102-87F6-D0BC-C604A62A0204}"/>
              </a:ext>
            </a:extLst>
          </p:cNvPr>
          <p:cNvSpPr/>
          <p:nvPr/>
        </p:nvSpPr>
        <p:spPr>
          <a:xfrm>
            <a:off x="9963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5D0B9D3F-4EFD-D654-EEF0-4AD6CFEAB05F}"/>
              </a:ext>
            </a:extLst>
          </p:cNvPr>
          <p:cNvSpPr/>
          <p:nvPr/>
        </p:nvSpPr>
        <p:spPr>
          <a:xfrm>
            <a:off x="10170294" y="4504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B80B1FE7-7552-FD61-3A5D-3D7F3953DE25}"/>
              </a:ext>
            </a:extLst>
          </p:cNvPr>
          <p:cNvSpPr/>
          <p:nvPr/>
        </p:nvSpPr>
        <p:spPr>
          <a:xfrm>
            <a:off x="10170294" y="4216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A07B5244-9991-DE27-DEB6-1717BDFC3A8D}"/>
              </a:ext>
            </a:extLst>
          </p:cNvPr>
          <p:cNvSpPr/>
          <p:nvPr/>
        </p:nvSpPr>
        <p:spPr>
          <a:xfrm>
            <a:off x="9675707" y="494393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8763150D-63F2-35C1-CE80-815524E97305}"/>
              </a:ext>
            </a:extLst>
          </p:cNvPr>
          <p:cNvSpPr/>
          <p:nvPr/>
        </p:nvSpPr>
        <p:spPr>
          <a:xfrm>
            <a:off x="9675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1D42E0CB-1C70-07E9-EBBC-57D077637544}"/>
              </a:ext>
            </a:extLst>
          </p:cNvPr>
          <p:cNvSpPr/>
          <p:nvPr/>
        </p:nvSpPr>
        <p:spPr>
          <a:xfrm>
            <a:off x="9963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4D10AFC9-00AA-27BB-5D17-B31CB14BB331}"/>
              </a:ext>
            </a:extLst>
          </p:cNvPr>
          <p:cNvSpPr/>
          <p:nvPr/>
        </p:nvSpPr>
        <p:spPr>
          <a:xfrm>
            <a:off x="10170294" y="5231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58EE62E0-AD18-6234-AC5E-85E42BD76EE0}"/>
              </a:ext>
            </a:extLst>
          </p:cNvPr>
          <p:cNvSpPr/>
          <p:nvPr/>
        </p:nvSpPr>
        <p:spPr>
          <a:xfrm>
            <a:off x="10170294" y="4943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A0182506-C3B2-48D2-C4F2-F479162A5382}"/>
              </a:ext>
            </a:extLst>
          </p:cNvPr>
          <p:cNvSpPr/>
          <p:nvPr/>
        </p:nvSpPr>
        <p:spPr>
          <a:xfrm>
            <a:off x="9675707" y="567071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7C67E8E5-9C7C-D689-3C11-2CC4A32BAE01}"/>
              </a:ext>
            </a:extLst>
          </p:cNvPr>
          <p:cNvSpPr/>
          <p:nvPr/>
        </p:nvSpPr>
        <p:spPr>
          <a:xfrm>
            <a:off x="9675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92C9CFF5-2B57-31ED-0B8C-E48BBCBBE679}"/>
              </a:ext>
            </a:extLst>
          </p:cNvPr>
          <p:cNvSpPr/>
          <p:nvPr/>
        </p:nvSpPr>
        <p:spPr>
          <a:xfrm>
            <a:off x="9963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9F1E2C21-2186-885F-D9E6-411571E8AECC}"/>
              </a:ext>
            </a:extLst>
          </p:cNvPr>
          <p:cNvSpPr/>
          <p:nvPr/>
        </p:nvSpPr>
        <p:spPr>
          <a:xfrm>
            <a:off x="10170294" y="5958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890E422D-69C6-57D0-7230-4D11242D780A}"/>
              </a:ext>
            </a:extLst>
          </p:cNvPr>
          <p:cNvSpPr/>
          <p:nvPr/>
        </p:nvSpPr>
        <p:spPr>
          <a:xfrm>
            <a:off x="10170294" y="5670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198DB3C1-ED51-EC6A-1F7D-DEBC0B14370B}"/>
              </a:ext>
            </a:extLst>
          </p:cNvPr>
          <p:cNvSpPr/>
          <p:nvPr/>
        </p:nvSpPr>
        <p:spPr>
          <a:xfrm>
            <a:off x="1104764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F2AE650-1003-F512-759F-770F80F76349}"/>
              </a:ext>
            </a:extLst>
          </p:cNvPr>
          <p:cNvSpPr/>
          <p:nvPr/>
        </p:nvSpPr>
        <p:spPr>
          <a:xfrm>
            <a:off x="10353638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>
            <a:extLst>
              <a:ext uri="{FF2B5EF4-FFF2-40B4-BE49-F238E27FC236}">
                <a16:creationId xmlns:a16="http://schemas.microsoft.com/office/drawing/2014/main" id="{3588181E-1C45-BAB6-36B2-200B0E80C848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F31FDC11-0668-A9E0-521A-E8459F8CA9D9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D7257E34-F4D0-3774-68DB-0CBD56CFB3A6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51783E12-B845-CC19-C795-56C66559F548}"/>
              </a:ext>
            </a:extLst>
          </p:cNvPr>
          <p:cNvSpPr/>
          <p:nvPr/>
        </p:nvSpPr>
        <p:spPr>
          <a:xfrm>
            <a:off x="8114028" y="548776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D2AECCEF-095A-29E6-6EA6-5A2E67DD422E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2669AAD0-9873-34F2-21CE-4629804B369E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CAA7CD-D8BA-73BB-83D7-9C8959ADA1A3}"/>
              </a:ext>
            </a:extLst>
          </p:cNvPr>
          <p:cNvSpPr/>
          <p:nvPr/>
        </p:nvSpPr>
        <p:spPr>
          <a:xfrm>
            <a:off x="3753700" y="1751602"/>
            <a:ext cx="2097308" cy="46465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C3A804EA-2740-5C7C-6156-820ECF916D2C}"/>
              </a:ext>
            </a:extLst>
          </p:cNvPr>
          <p:cNvCxnSpPr>
            <a:cxnSpLocks/>
          </p:cNvCxnSpPr>
          <p:nvPr/>
        </p:nvCxnSpPr>
        <p:spPr>
          <a:xfrm>
            <a:off x="52121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80F67D48-F686-BFB3-CB30-42B748A84095}"/>
              </a:ext>
            </a:extLst>
          </p:cNvPr>
          <p:cNvCxnSpPr>
            <a:cxnSpLocks/>
          </p:cNvCxnSpPr>
          <p:nvPr/>
        </p:nvCxnSpPr>
        <p:spPr>
          <a:xfrm>
            <a:off x="380829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직선 연결선 443">
            <a:extLst>
              <a:ext uri="{FF2B5EF4-FFF2-40B4-BE49-F238E27FC236}">
                <a16:creationId xmlns:a16="http://schemas.microsoft.com/office/drawing/2014/main" id="{59731CE1-3EAD-E817-02C3-47FCA0515308}"/>
              </a:ext>
            </a:extLst>
          </p:cNvPr>
          <p:cNvCxnSpPr>
            <a:cxnSpLocks/>
          </p:cNvCxnSpPr>
          <p:nvPr/>
        </p:nvCxnSpPr>
        <p:spPr>
          <a:xfrm>
            <a:off x="409290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EB03F967-4716-7118-1A76-8E7C2EB03A6F}"/>
              </a:ext>
            </a:extLst>
          </p:cNvPr>
          <p:cNvCxnSpPr>
            <a:cxnSpLocks/>
          </p:cNvCxnSpPr>
          <p:nvPr/>
        </p:nvCxnSpPr>
        <p:spPr>
          <a:xfrm>
            <a:off x="451680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직선 연결선 445">
            <a:extLst>
              <a:ext uri="{FF2B5EF4-FFF2-40B4-BE49-F238E27FC236}">
                <a16:creationId xmlns:a16="http://schemas.microsoft.com/office/drawing/2014/main" id="{0CF461CB-C2D6-5E3B-B6AE-FB8FCC0B37BE}"/>
              </a:ext>
            </a:extLst>
          </p:cNvPr>
          <p:cNvCxnSpPr>
            <a:cxnSpLocks/>
          </p:cNvCxnSpPr>
          <p:nvPr/>
        </p:nvCxnSpPr>
        <p:spPr>
          <a:xfrm>
            <a:off x="480747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FCD0ABF4-638B-4337-896F-EFBDFCCEABF6}"/>
              </a:ext>
            </a:extLst>
          </p:cNvPr>
          <p:cNvCxnSpPr>
            <a:cxnSpLocks/>
          </p:cNvCxnSpPr>
          <p:nvPr/>
        </p:nvCxnSpPr>
        <p:spPr>
          <a:xfrm>
            <a:off x="550386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3BCFCC28-70D7-732C-21D6-9AC9CB87840A}"/>
              </a:ext>
            </a:extLst>
          </p:cNvPr>
          <p:cNvSpPr/>
          <p:nvPr/>
        </p:nvSpPr>
        <p:spPr>
          <a:xfrm>
            <a:off x="3737862" y="203778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9BDCF-9B0C-CD52-EF10-B4C5EC8346D6}"/>
              </a:ext>
            </a:extLst>
          </p:cNvPr>
          <p:cNvSpPr/>
          <p:nvPr/>
        </p:nvSpPr>
        <p:spPr>
          <a:xfrm>
            <a:off x="3737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48068D0-CB11-F292-FCA3-B20A38649617}"/>
              </a:ext>
            </a:extLst>
          </p:cNvPr>
          <p:cNvSpPr/>
          <p:nvPr/>
        </p:nvSpPr>
        <p:spPr>
          <a:xfrm>
            <a:off x="4025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F9D1715-6CB7-403A-FC4F-4F5386C9126C}"/>
              </a:ext>
            </a:extLst>
          </p:cNvPr>
          <p:cNvSpPr/>
          <p:nvPr/>
        </p:nvSpPr>
        <p:spPr>
          <a:xfrm>
            <a:off x="3737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0DF0DA9-7C0A-7A94-006A-FCD84BDFDFE1}"/>
              </a:ext>
            </a:extLst>
          </p:cNvPr>
          <p:cNvSpPr/>
          <p:nvPr/>
        </p:nvSpPr>
        <p:spPr>
          <a:xfrm>
            <a:off x="4025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D21D053-D8F1-6B4B-85B2-263B6300CCA8}"/>
              </a:ext>
            </a:extLst>
          </p:cNvPr>
          <p:cNvSpPr/>
          <p:nvPr/>
        </p:nvSpPr>
        <p:spPr>
          <a:xfrm>
            <a:off x="4232449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367895D-44DC-EF23-E7E1-188BC3018E7E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A8681FC-AB72-4624-099F-1EEFF4EAAB52}"/>
              </a:ext>
            </a:extLst>
          </p:cNvPr>
          <p:cNvSpPr/>
          <p:nvPr/>
        </p:nvSpPr>
        <p:spPr>
          <a:xfrm>
            <a:off x="3737862" y="276456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4992EF6-7094-D45A-CE86-2ACC05D66B0D}"/>
              </a:ext>
            </a:extLst>
          </p:cNvPr>
          <p:cNvSpPr/>
          <p:nvPr/>
        </p:nvSpPr>
        <p:spPr>
          <a:xfrm>
            <a:off x="3737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1AAEC53-30F4-C375-1B37-8A8472FD490D}"/>
              </a:ext>
            </a:extLst>
          </p:cNvPr>
          <p:cNvSpPr/>
          <p:nvPr/>
        </p:nvSpPr>
        <p:spPr>
          <a:xfrm>
            <a:off x="4025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97F5F63-B05D-F13F-E085-E9F20B7F7D6D}"/>
              </a:ext>
            </a:extLst>
          </p:cNvPr>
          <p:cNvSpPr/>
          <p:nvPr/>
        </p:nvSpPr>
        <p:spPr>
          <a:xfrm>
            <a:off x="4232449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534C45A-A04F-791A-C74D-555CF36D4AEE}"/>
              </a:ext>
            </a:extLst>
          </p:cNvPr>
          <p:cNvSpPr/>
          <p:nvPr/>
        </p:nvSpPr>
        <p:spPr>
          <a:xfrm>
            <a:off x="4232449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A8B90D0-405A-5501-5241-5BFE05CBB095}"/>
              </a:ext>
            </a:extLst>
          </p:cNvPr>
          <p:cNvSpPr/>
          <p:nvPr/>
        </p:nvSpPr>
        <p:spPr>
          <a:xfrm>
            <a:off x="3737862" y="349134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6041FED-352C-3672-5DEC-D9C26989FD87}"/>
              </a:ext>
            </a:extLst>
          </p:cNvPr>
          <p:cNvSpPr/>
          <p:nvPr/>
        </p:nvSpPr>
        <p:spPr>
          <a:xfrm>
            <a:off x="3737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9CD3170-3A5B-3CCD-6D40-5A12B74C4D1D}"/>
              </a:ext>
            </a:extLst>
          </p:cNvPr>
          <p:cNvSpPr/>
          <p:nvPr/>
        </p:nvSpPr>
        <p:spPr>
          <a:xfrm>
            <a:off x="4025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82B17E0-0AAE-D60E-D120-246AAFD20629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3CD7478-4B17-FF7F-D45A-379B604603E1}"/>
              </a:ext>
            </a:extLst>
          </p:cNvPr>
          <p:cNvSpPr/>
          <p:nvPr/>
        </p:nvSpPr>
        <p:spPr>
          <a:xfrm>
            <a:off x="4232449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71AF254-1EDC-A925-6A25-7FB6E6C84079}"/>
              </a:ext>
            </a:extLst>
          </p:cNvPr>
          <p:cNvSpPr/>
          <p:nvPr/>
        </p:nvSpPr>
        <p:spPr>
          <a:xfrm>
            <a:off x="3737862" y="421811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BE5148-D387-5201-1FBB-C596D79F0FAE}"/>
              </a:ext>
            </a:extLst>
          </p:cNvPr>
          <p:cNvSpPr/>
          <p:nvPr/>
        </p:nvSpPr>
        <p:spPr>
          <a:xfrm>
            <a:off x="3737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A0410F-8D68-769A-2236-D05147A1607F}"/>
              </a:ext>
            </a:extLst>
          </p:cNvPr>
          <p:cNvSpPr/>
          <p:nvPr/>
        </p:nvSpPr>
        <p:spPr>
          <a:xfrm>
            <a:off x="4025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963AEE6-D565-B5ED-E2D3-4C8FA5AF2F77}"/>
              </a:ext>
            </a:extLst>
          </p:cNvPr>
          <p:cNvSpPr/>
          <p:nvPr/>
        </p:nvSpPr>
        <p:spPr>
          <a:xfrm>
            <a:off x="4232449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532F35F-716A-7CCE-17EE-9D57915102DA}"/>
              </a:ext>
            </a:extLst>
          </p:cNvPr>
          <p:cNvSpPr/>
          <p:nvPr/>
        </p:nvSpPr>
        <p:spPr>
          <a:xfrm>
            <a:off x="4232449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21FCB78-EE60-CD71-C838-82674A28D721}"/>
              </a:ext>
            </a:extLst>
          </p:cNvPr>
          <p:cNvSpPr/>
          <p:nvPr/>
        </p:nvSpPr>
        <p:spPr>
          <a:xfrm>
            <a:off x="3737862" y="494489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26D9C36-DBF1-6306-833D-30EFF34B6604}"/>
              </a:ext>
            </a:extLst>
          </p:cNvPr>
          <p:cNvSpPr/>
          <p:nvPr/>
        </p:nvSpPr>
        <p:spPr>
          <a:xfrm>
            <a:off x="3737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2CEA05D-7BDF-06EF-AA9F-41E017534554}"/>
              </a:ext>
            </a:extLst>
          </p:cNvPr>
          <p:cNvSpPr/>
          <p:nvPr/>
        </p:nvSpPr>
        <p:spPr>
          <a:xfrm>
            <a:off x="4025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56D7D12-F1CE-3519-7CE2-16E4CCD2ACA3}"/>
              </a:ext>
            </a:extLst>
          </p:cNvPr>
          <p:cNvSpPr/>
          <p:nvPr/>
        </p:nvSpPr>
        <p:spPr>
          <a:xfrm>
            <a:off x="4232449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3B436089-CD1B-64FF-F382-561A71137708}"/>
              </a:ext>
            </a:extLst>
          </p:cNvPr>
          <p:cNvSpPr/>
          <p:nvPr/>
        </p:nvSpPr>
        <p:spPr>
          <a:xfrm>
            <a:off x="4232449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991D852-2DF9-D72C-19E4-B93601327B8F}"/>
              </a:ext>
            </a:extLst>
          </p:cNvPr>
          <p:cNvSpPr/>
          <p:nvPr/>
        </p:nvSpPr>
        <p:spPr>
          <a:xfrm>
            <a:off x="3737862" y="567166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65F6E82-74C0-246F-1618-77758BE200E4}"/>
              </a:ext>
            </a:extLst>
          </p:cNvPr>
          <p:cNvSpPr/>
          <p:nvPr/>
        </p:nvSpPr>
        <p:spPr>
          <a:xfrm>
            <a:off x="3737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06EE5B3-F415-4243-2892-5F66FB66FA5D}"/>
              </a:ext>
            </a:extLst>
          </p:cNvPr>
          <p:cNvSpPr/>
          <p:nvPr/>
        </p:nvSpPr>
        <p:spPr>
          <a:xfrm>
            <a:off x="4025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869D368-3718-D2B7-A51A-8B286433D271}"/>
              </a:ext>
            </a:extLst>
          </p:cNvPr>
          <p:cNvSpPr/>
          <p:nvPr/>
        </p:nvSpPr>
        <p:spPr>
          <a:xfrm>
            <a:off x="4232449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607A4EA-DCA4-95DC-251E-BE81FBA3DE2E}"/>
              </a:ext>
            </a:extLst>
          </p:cNvPr>
          <p:cNvSpPr/>
          <p:nvPr/>
        </p:nvSpPr>
        <p:spPr>
          <a:xfrm>
            <a:off x="4232449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EDAC927-2962-110E-2BE5-3AF3E73090B0}"/>
              </a:ext>
            </a:extLst>
          </p:cNvPr>
          <p:cNvSpPr/>
          <p:nvPr/>
        </p:nvSpPr>
        <p:spPr>
          <a:xfrm>
            <a:off x="4439036" y="203778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ED04E2F5-CFE9-3165-85EE-10F96059B718}"/>
              </a:ext>
            </a:extLst>
          </p:cNvPr>
          <p:cNvSpPr/>
          <p:nvPr/>
        </p:nvSpPr>
        <p:spPr>
          <a:xfrm>
            <a:off x="4439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10D28C5-EAD2-FE39-89AB-9337FB287691}"/>
              </a:ext>
            </a:extLst>
          </p:cNvPr>
          <p:cNvSpPr/>
          <p:nvPr/>
        </p:nvSpPr>
        <p:spPr>
          <a:xfrm>
            <a:off x="4727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D124E846-1C4B-6D61-EAE6-D1BA5043BD1D}"/>
              </a:ext>
            </a:extLst>
          </p:cNvPr>
          <p:cNvSpPr/>
          <p:nvPr/>
        </p:nvSpPr>
        <p:spPr>
          <a:xfrm>
            <a:off x="4439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05E3B00-BB95-56BC-945B-AEDB2F365C4E}"/>
              </a:ext>
            </a:extLst>
          </p:cNvPr>
          <p:cNvSpPr/>
          <p:nvPr/>
        </p:nvSpPr>
        <p:spPr>
          <a:xfrm>
            <a:off x="4727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DDE4A-1D92-FFBD-4B4C-DD08EA4DFC7B}"/>
              </a:ext>
            </a:extLst>
          </p:cNvPr>
          <p:cNvSpPr/>
          <p:nvPr/>
        </p:nvSpPr>
        <p:spPr>
          <a:xfrm>
            <a:off x="4933623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7F69E5A-A23D-2EDB-586E-D17239BEBFF6}"/>
              </a:ext>
            </a:extLst>
          </p:cNvPr>
          <p:cNvSpPr/>
          <p:nvPr/>
        </p:nvSpPr>
        <p:spPr>
          <a:xfrm>
            <a:off x="4933623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62A84D3-A3A4-47E5-6F57-31D4BEBD4A65}"/>
              </a:ext>
            </a:extLst>
          </p:cNvPr>
          <p:cNvSpPr/>
          <p:nvPr/>
        </p:nvSpPr>
        <p:spPr>
          <a:xfrm>
            <a:off x="4439036" y="276456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111CB3F-A2F3-28F9-4B7B-018A7E991020}"/>
              </a:ext>
            </a:extLst>
          </p:cNvPr>
          <p:cNvSpPr/>
          <p:nvPr/>
        </p:nvSpPr>
        <p:spPr>
          <a:xfrm>
            <a:off x="4439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B792AAC-3836-71F3-DD03-3B1D43B1C17F}"/>
              </a:ext>
            </a:extLst>
          </p:cNvPr>
          <p:cNvSpPr/>
          <p:nvPr/>
        </p:nvSpPr>
        <p:spPr>
          <a:xfrm>
            <a:off x="4727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1869D73-C2EE-6CE8-088F-FAD3296D9456}"/>
              </a:ext>
            </a:extLst>
          </p:cNvPr>
          <p:cNvSpPr/>
          <p:nvPr/>
        </p:nvSpPr>
        <p:spPr>
          <a:xfrm>
            <a:off x="4933623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F8F9ACD-643E-0E00-D0A0-28973483F70A}"/>
              </a:ext>
            </a:extLst>
          </p:cNvPr>
          <p:cNvSpPr/>
          <p:nvPr/>
        </p:nvSpPr>
        <p:spPr>
          <a:xfrm>
            <a:off x="4933623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D3066769-41B5-2537-DA6A-1C63A1DDE8B0}"/>
              </a:ext>
            </a:extLst>
          </p:cNvPr>
          <p:cNvSpPr/>
          <p:nvPr/>
        </p:nvSpPr>
        <p:spPr>
          <a:xfrm>
            <a:off x="4439036" y="349134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ADDBA64-4DBB-EBE1-EC60-9F5F4FEA3063}"/>
              </a:ext>
            </a:extLst>
          </p:cNvPr>
          <p:cNvSpPr/>
          <p:nvPr/>
        </p:nvSpPr>
        <p:spPr>
          <a:xfrm>
            <a:off x="4439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B5534B1-CD2A-473E-E791-5DEADDD9BB32}"/>
              </a:ext>
            </a:extLst>
          </p:cNvPr>
          <p:cNvSpPr/>
          <p:nvPr/>
        </p:nvSpPr>
        <p:spPr>
          <a:xfrm>
            <a:off x="4727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7D2A98D6-B609-A575-43B6-0E9EAAE498E1}"/>
              </a:ext>
            </a:extLst>
          </p:cNvPr>
          <p:cNvSpPr/>
          <p:nvPr/>
        </p:nvSpPr>
        <p:spPr>
          <a:xfrm>
            <a:off x="4933623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61FE3C-5E28-A979-E291-50E4AD35979A}"/>
              </a:ext>
            </a:extLst>
          </p:cNvPr>
          <p:cNvSpPr/>
          <p:nvPr/>
        </p:nvSpPr>
        <p:spPr>
          <a:xfrm>
            <a:off x="4933623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7AE212D-493A-AF2A-56B9-D0C6CFAE22F3}"/>
              </a:ext>
            </a:extLst>
          </p:cNvPr>
          <p:cNvSpPr/>
          <p:nvPr/>
        </p:nvSpPr>
        <p:spPr>
          <a:xfrm>
            <a:off x="4439036" y="421811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4FF90C2-5BD5-050C-9E68-E0CA97120E7E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40908A9-4D11-0CEC-F267-E6C23425306C}"/>
              </a:ext>
            </a:extLst>
          </p:cNvPr>
          <p:cNvSpPr/>
          <p:nvPr/>
        </p:nvSpPr>
        <p:spPr>
          <a:xfrm>
            <a:off x="4727036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E68430A-F9E6-0C04-98DB-8A6D2763818B}"/>
              </a:ext>
            </a:extLst>
          </p:cNvPr>
          <p:cNvSpPr/>
          <p:nvPr/>
        </p:nvSpPr>
        <p:spPr>
          <a:xfrm>
            <a:off x="4933623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915579C-A03A-9B23-57FA-2DC81B4D4059}"/>
              </a:ext>
            </a:extLst>
          </p:cNvPr>
          <p:cNvSpPr/>
          <p:nvPr/>
        </p:nvSpPr>
        <p:spPr>
          <a:xfrm>
            <a:off x="4933623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A5A87F7F-6565-0B6D-0311-D75064D78442}"/>
              </a:ext>
            </a:extLst>
          </p:cNvPr>
          <p:cNvSpPr/>
          <p:nvPr/>
        </p:nvSpPr>
        <p:spPr>
          <a:xfrm>
            <a:off x="4439036" y="494489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030BE43-E81C-C4B7-8F8B-41B37835AC2E}"/>
              </a:ext>
            </a:extLst>
          </p:cNvPr>
          <p:cNvSpPr/>
          <p:nvPr/>
        </p:nvSpPr>
        <p:spPr>
          <a:xfrm>
            <a:off x="4439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18165D1-2673-CF86-FDAF-2513558C8B4D}"/>
              </a:ext>
            </a:extLst>
          </p:cNvPr>
          <p:cNvSpPr/>
          <p:nvPr/>
        </p:nvSpPr>
        <p:spPr>
          <a:xfrm>
            <a:off x="4727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E5A7C56-0714-AC30-4B21-345AD0D1E0DB}"/>
              </a:ext>
            </a:extLst>
          </p:cNvPr>
          <p:cNvSpPr/>
          <p:nvPr/>
        </p:nvSpPr>
        <p:spPr>
          <a:xfrm>
            <a:off x="4933623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60C9E9F-04BB-9FA6-6B15-7A8BD1F831C1}"/>
              </a:ext>
            </a:extLst>
          </p:cNvPr>
          <p:cNvSpPr/>
          <p:nvPr/>
        </p:nvSpPr>
        <p:spPr>
          <a:xfrm>
            <a:off x="4933623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7693E33-AC24-0C7F-681A-87E7F7A71682}"/>
              </a:ext>
            </a:extLst>
          </p:cNvPr>
          <p:cNvSpPr/>
          <p:nvPr/>
        </p:nvSpPr>
        <p:spPr>
          <a:xfrm>
            <a:off x="4439036" y="567166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1BD344C2-C745-3187-BC2C-949A1B33CDF6}"/>
              </a:ext>
            </a:extLst>
          </p:cNvPr>
          <p:cNvSpPr/>
          <p:nvPr/>
        </p:nvSpPr>
        <p:spPr>
          <a:xfrm>
            <a:off x="4439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DAE85DC-0086-838F-EAFE-A4AA157C1E00}"/>
              </a:ext>
            </a:extLst>
          </p:cNvPr>
          <p:cNvSpPr/>
          <p:nvPr/>
        </p:nvSpPr>
        <p:spPr>
          <a:xfrm>
            <a:off x="4727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0F3909C-EFE4-461C-1C14-01067D6D4E77}"/>
              </a:ext>
            </a:extLst>
          </p:cNvPr>
          <p:cNvSpPr/>
          <p:nvPr/>
        </p:nvSpPr>
        <p:spPr>
          <a:xfrm>
            <a:off x="4933623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9BA56CF0-C419-EEBD-8D98-5010120C94EE}"/>
              </a:ext>
            </a:extLst>
          </p:cNvPr>
          <p:cNvSpPr/>
          <p:nvPr/>
        </p:nvSpPr>
        <p:spPr>
          <a:xfrm>
            <a:off x="4933623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E1F9D5FF-2B47-7A5B-AFDF-D2DD5467C6D2}"/>
              </a:ext>
            </a:extLst>
          </p:cNvPr>
          <p:cNvSpPr/>
          <p:nvPr/>
        </p:nvSpPr>
        <p:spPr>
          <a:xfrm>
            <a:off x="5132642" y="203759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5827614-825D-0C11-BB92-06A737D9A614}"/>
              </a:ext>
            </a:extLst>
          </p:cNvPr>
          <p:cNvSpPr/>
          <p:nvPr/>
        </p:nvSpPr>
        <p:spPr>
          <a:xfrm>
            <a:off x="5132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DA6801E-C937-E344-FB82-2801831B4023}"/>
              </a:ext>
            </a:extLst>
          </p:cNvPr>
          <p:cNvSpPr/>
          <p:nvPr/>
        </p:nvSpPr>
        <p:spPr>
          <a:xfrm>
            <a:off x="5420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9991E53-28BA-72BF-7FCE-896C82AC68F6}"/>
              </a:ext>
            </a:extLst>
          </p:cNvPr>
          <p:cNvSpPr/>
          <p:nvPr/>
        </p:nvSpPr>
        <p:spPr>
          <a:xfrm>
            <a:off x="5132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C6C00D5-6CC0-37A6-E48C-9E2C43474FB7}"/>
              </a:ext>
            </a:extLst>
          </p:cNvPr>
          <p:cNvSpPr/>
          <p:nvPr/>
        </p:nvSpPr>
        <p:spPr>
          <a:xfrm>
            <a:off x="5420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BD7EDBD-BF80-EA5A-6104-AA2A669C5EF7}"/>
              </a:ext>
            </a:extLst>
          </p:cNvPr>
          <p:cNvSpPr/>
          <p:nvPr/>
        </p:nvSpPr>
        <p:spPr>
          <a:xfrm>
            <a:off x="5627229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868FECF-6D20-F2FC-A0E1-4D194A3D2C2D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5A812CE-9FE1-6302-8AC4-7B998D861793}"/>
              </a:ext>
            </a:extLst>
          </p:cNvPr>
          <p:cNvSpPr/>
          <p:nvPr/>
        </p:nvSpPr>
        <p:spPr>
          <a:xfrm>
            <a:off x="5132642" y="276437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F1427C06-91FD-3B1A-C51F-7A326DC2D233}"/>
              </a:ext>
            </a:extLst>
          </p:cNvPr>
          <p:cNvSpPr/>
          <p:nvPr/>
        </p:nvSpPr>
        <p:spPr>
          <a:xfrm>
            <a:off x="5132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140695E-1E15-FD01-A5C2-9125330D25CE}"/>
              </a:ext>
            </a:extLst>
          </p:cNvPr>
          <p:cNvSpPr/>
          <p:nvPr/>
        </p:nvSpPr>
        <p:spPr>
          <a:xfrm>
            <a:off x="5420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8D0E8CF-4A38-BF7C-FCEA-853CEFF7B79F}"/>
              </a:ext>
            </a:extLst>
          </p:cNvPr>
          <p:cNvSpPr/>
          <p:nvPr/>
        </p:nvSpPr>
        <p:spPr>
          <a:xfrm>
            <a:off x="5627229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258C018-6E29-E35D-EDDA-94FD2F498725}"/>
              </a:ext>
            </a:extLst>
          </p:cNvPr>
          <p:cNvSpPr/>
          <p:nvPr/>
        </p:nvSpPr>
        <p:spPr>
          <a:xfrm>
            <a:off x="5627229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F0FF96D-0034-1D26-B250-E43C8C872F4B}"/>
              </a:ext>
            </a:extLst>
          </p:cNvPr>
          <p:cNvSpPr/>
          <p:nvPr/>
        </p:nvSpPr>
        <p:spPr>
          <a:xfrm>
            <a:off x="5132642" y="349115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6F8427C-A16D-0BFD-3369-D302BAEB4393}"/>
              </a:ext>
            </a:extLst>
          </p:cNvPr>
          <p:cNvSpPr/>
          <p:nvPr/>
        </p:nvSpPr>
        <p:spPr>
          <a:xfrm>
            <a:off x="5132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26CAC2F-6828-41CB-4C1A-760416BCB79E}"/>
              </a:ext>
            </a:extLst>
          </p:cNvPr>
          <p:cNvSpPr/>
          <p:nvPr/>
        </p:nvSpPr>
        <p:spPr>
          <a:xfrm>
            <a:off x="5420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4FC26B74-6329-7F08-CF1D-371F201A421D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6505A5B-5755-470D-BF17-FFCB05642234}"/>
              </a:ext>
            </a:extLst>
          </p:cNvPr>
          <p:cNvSpPr/>
          <p:nvPr/>
        </p:nvSpPr>
        <p:spPr>
          <a:xfrm>
            <a:off x="5627229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FE95B333-1C8D-DDF2-C24F-10EA840164FE}"/>
              </a:ext>
            </a:extLst>
          </p:cNvPr>
          <p:cNvSpPr/>
          <p:nvPr/>
        </p:nvSpPr>
        <p:spPr>
          <a:xfrm>
            <a:off x="5132642" y="421792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44D1BFC0-4B4B-0A01-E210-1334C359762F}"/>
              </a:ext>
            </a:extLst>
          </p:cNvPr>
          <p:cNvSpPr/>
          <p:nvPr/>
        </p:nvSpPr>
        <p:spPr>
          <a:xfrm>
            <a:off x="5132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261C0B4-ACE3-7672-5170-3700D02C91ED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8AE6F97-513D-640B-EAA2-64A72C9B1CBA}"/>
              </a:ext>
            </a:extLst>
          </p:cNvPr>
          <p:cNvSpPr/>
          <p:nvPr/>
        </p:nvSpPr>
        <p:spPr>
          <a:xfrm>
            <a:off x="5627229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6C24C61-E4B1-D62D-8310-DA51A9D3B0ED}"/>
              </a:ext>
            </a:extLst>
          </p:cNvPr>
          <p:cNvSpPr/>
          <p:nvPr/>
        </p:nvSpPr>
        <p:spPr>
          <a:xfrm>
            <a:off x="5627229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693854A-5F15-C021-81CE-CCEF59A5FE8D}"/>
              </a:ext>
            </a:extLst>
          </p:cNvPr>
          <p:cNvSpPr/>
          <p:nvPr/>
        </p:nvSpPr>
        <p:spPr>
          <a:xfrm>
            <a:off x="5132642" y="494470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6DBBE05B-5042-0EC6-B365-65C21A2FD2F8}"/>
              </a:ext>
            </a:extLst>
          </p:cNvPr>
          <p:cNvSpPr/>
          <p:nvPr/>
        </p:nvSpPr>
        <p:spPr>
          <a:xfrm>
            <a:off x="5132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B07AE6-8F43-64C1-3655-C8B403A5C943}"/>
              </a:ext>
            </a:extLst>
          </p:cNvPr>
          <p:cNvSpPr/>
          <p:nvPr/>
        </p:nvSpPr>
        <p:spPr>
          <a:xfrm>
            <a:off x="5420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B4EBF9C-5ECD-B5C7-0874-7417DEBA55B8}"/>
              </a:ext>
            </a:extLst>
          </p:cNvPr>
          <p:cNvSpPr/>
          <p:nvPr/>
        </p:nvSpPr>
        <p:spPr>
          <a:xfrm>
            <a:off x="5627229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68C8129-E191-2DE4-B961-1743CC336DFA}"/>
              </a:ext>
            </a:extLst>
          </p:cNvPr>
          <p:cNvSpPr/>
          <p:nvPr/>
        </p:nvSpPr>
        <p:spPr>
          <a:xfrm>
            <a:off x="5627229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3697320F-E6F8-4558-6FA1-AA070D270541}"/>
              </a:ext>
            </a:extLst>
          </p:cNvPr>
          <p:cNvSpPr/>
          <p:nvPr/>
        </p:nvSpPr>
        <p:spPr>
          <a:xfrm>
            <a:off x="5132642" y="5671478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12590C92-93FD-E7BB-6ACC-01BE0B301404}"/>
              </a:ext>
            </a:extLst>
          </p:cNvPr>
          <p:cNvSpPr/>
          <p:nvPr/>
        </p:nvSpPr>
        <p:spPr>
          <a:xfrm>
            <a:off x="5132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893ADDC-DCA9-9455-BB40-D6311BCCBE19}"/>
              </a:ext>
            </a:extLst>
          </p:cNvPr>
          <p:cNvSpPr/>
          <p:nvPr/>
        </p:nvSpPr>
        <p:spPr>
          <a:xfrm>
            <a:off x="5420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923EA12-3020-92A8-27AF-FB55A52285D6}"/>
              </a:ext>
            </a:extLst>
          </p:cNvPr>
          <p:cNvSpPr/>
          <p:nvPr/>
        </p:nvSpPr>
        <p:spPr>
          <a:xfrm>
            <a:off x="5627229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CEA06CF-13D7-0AD1-8EA4-C2D42F0D99ED}"/>
              </a:ext>
            </a:extLst>
          </p:cNvPr>
          <p:cNvSpPr/>
          <p:nvPr/>
        </p:nvSpPr>
        <p:spPr>
          <a:xfrm>
            <a:off x="5627229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0C47704-124F-E08A-62B4-68ADDDE7F18D}"/>
              </a:ext>
            </a:extLst>
          </p:cNvPr>
          <p:cNvSpPr/>
          <p:nvPr/>
        </p:nvSpPr>
        <p:spPr>
          <a:xfrm>
            <a:off x="5949296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07E9AAC-C975-5ED4-EC31-A672F4DD5AC5}"/>
              </a:ext>
            </a:extLst>
          </p:cNvPr>
          <p:cNvSpPr/>
          <p:nvPr/>
        </p:nvSpPr>
        <p:spPr>
          <a:xfrm>
            <a:off x="5949296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CC07A23-6BF3-DD1A-CF6A-91377A939878}"/>
              </a:ext>
            </a:extLst>
          </p:cNvPr>
          <p:cNvSpPr/>
          <p:nvPr/>
        </p:nvSpPr>
        <p:spPr>
          <a:xfrm>
            <a:off x="5949296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BF12D56-91DF-A1A0-4435-17B8554E0DD8}"/>
              </a:ext>
            </a:extLst>
          </p:cNvPr>
          <p:cNvSpPr/>
          <p:nvPr/>
        </p:nvSpPr>
        <p:spPr>
          <a:xfrm>
            <a:off x="5949296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37AEDAF-4CAA-AE02-87AF-4A1F792EDDC4}"/>
              </a:ext>
            </a:extLst>
          </p:cNvPr>
          <p:cNvSpPr/>
          <p:nvPr/>
        </p:nvSpPr>
        <p:spPr>
          <a:xfrm>
            <a:off x="5949296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572051-57A1-CF51-6F14-5B9B2E5E7A8C}"/>
              </a:ext>
            </a:extLst>
          </p:cNvPr>
          <p:cNvSpPr/>
          <p:nvPr/>
        </p:nvSpPr>
        <p:spPr>
          <a:xfrm>
            <a:off x="5949296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3F9559D-BE30-40EB-EECB-7E2E350A57CD}"/>
              </a:ext>
            </a:extLst>
          </p:cNvPr>
          <p:cNvSpPr/>
          <p:nvPr/>
        </p:nvSpPr>
        <p:spPr>
          <a:xfrm>
            <a:off x="5949296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5101DB-485F-725A-993F-CCB2880B4C06}"/>
              </a:ext>
            </a:extLst>
          </p:cNvPr>
          <p:cNvSpPr/>
          <p:nvPr/>
        </p:nvSpPr>
        <p:spPr>
          <a:xfrm>
            <a:off x="5949296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205D0A7-9738-CB15-4F1D-AE3260240850}"/>
              </a:ext>
            </a:extLst>
          </p:cNvPr>
          <p:cNvSpPr/>
          <p:nvPr/>
        </p:nvSpPr>
        <p:spPr>
          <a:xfrm>
            <a:off x="5949296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28D0F65A-3ED9-9FC9-D02E-A3877A3AD652}"/>
              </a:ext>
            </a:extLst>
          </p:cNvPr>
          <p:cNvSpPr/>
          <p:nvPr/>
        </p:nvSpPr>
        <p:spPr>
          <a:xfrm>
            <a:off x="5949296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5F87D20-89F6-434D-5D74-39C5060A7AEF}"/>
              </a:ext>
            </a:extLst>
          </p:cNvPr>
          <p:cNvSpPr/>
          <p:nvPr/>
        </p:nvSpPr>
        <p:spPr>
          <a:xfrm>
            <a:off x="5949296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DB49F427-7270-6B15-756B-F05A744A2B7B}"/>
              </a:ext>
            </a:extLst>
          </p:cNvPr>
          <p:cNvSpPr/>
          <p:nvPr/>
        </p:nvSpPr>
        <p:spPr>
          <a:xfrm>
            <a:off x="5949296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F262B-E9CF-1B97-E2BF-FE71244C3CDA}"/>
              </a:ext>
            </a:extLst>
          </p:cNvPr>
          <p:cNvSpPr txBox="1"/>
          <p:nvPr/>
        </p:nvSpPr>
        <p:spPr>
          <a:xfrm>
            <a:off x="5545209" y="2320206"/>
            <a:ext cx="3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70145-0CDC-0561-CEC9-66D2FF9840C2}"/>
              </a:ext>
            </a:extLst>
          </p:cNvPr>
          <p:cNvSpPr txBox="1"/>
          <p:nvPr/>
        </p:nvSpPr>
        <p:spPr>
          <a:xfrm>
            <a:off x="5077651" y="3092975"/>
            <a:ext cx="3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07805-C8EB-025D-A3D4-552B0890FFF0}"/>
              </a:ext>
            </a:extLst>
          </p:cNvPr>
          <p:cNvSpPr txBox="1"/>
          <p:nvPr/>
        </p:nvSpPr>
        <p:spPr>
          <a:xfrm>
            <a:off x="5505403" y="3367871"/>
            <a:ext cx="3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990C7-6E57-3C18-FAD2-9A4225881131}"/>
              </a:ext>
            </a:extLst>
          </p:cNvPr>
          <p:cNvSpPr txBox="1"/>
          <p:nvPr/>
        </p:nvSpPr>
        <p:spPr>
          <a:xfrm>
            <a:off x="4952867" y="4133547"/>
            <a:ext cx="3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49FD2-4DF2-7544-E5B9-745217619620}"/>
              </a:ext>
            </a:extLst>
          </p:cNvPr>
          <p:cNvSpPr txBox="1"/>
          <p:nvPr/>
        </p:nvSpPr>
        <p:spPr>
          <a:xfrm>
            <a:off x="5447358" y="4505932"/>
            <a:ext cx="3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D70CF7-AD7F-88D5-BFDF-EA098585FEBB}"/>
              </a:ext>
            </a:extLst>
          </p:cNvPr>
          <p:cNvSpPr txBox="1"/>
          <p:nvPr/>
        </p:nvSpPr>
        <p:spPr>
          <a:xfrm>
            <a:off x="5514424" y="5792637"/>
            <a:ext cx="3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92A735-716D-FF7B-3449-507D1FC79BAC}"/>
              </a:ext>
            </a:extLst>
          </p:cNvPr>
          <p:cNvSpPr txBox="1"/>
          <p:nvPr/>
        </p:nvSpPr>
        <p:spPr>
          <a:xfrm>
            <a:off x="4989404" y="5278147"/>
            <a:ext cx="3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9709B0E3-35D9-9E21-2D17-0CEFEA11437E}"/>
              </a:ext>
            </a:extLst>
          </p:cNvPr>
          <p:cNvGrpSpPr/>
          <p:nvPr/>
        </p:nvGrpSpPr>
        <p:grpSpPr>
          <a:xfrm>
            <a:off x="7289057" y="1823900"/>
            <a:ext cx="1538780" cy="269112"/>
            <a:chOff x="7289057" y="1815673"/>
            <a:chExt cx="1538780" cy="269112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CC1821B-6BB4-61C9-BCB8-ADDCBF5ED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9057" y="1950051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1" name="그림 460">
              <a:extLst>
                <a:ext uri="{FF2B5EF4-FFF2-40B4-BE49-F238E27FC236}">
                  <a16:creationId xmlns:a16="http://schemas.microsoft.com/office/drawing/2014/main" id="{7E2BA818-4B29-6873-402B-A135934C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25" y="1815673"/>
              <a:ext cx="269112" cy="269112"/>
            </a:xfrm>
            <a:prstGeom prst="rect">
              <a:avLst/>
            </a:prstGeom>
          </p:spPr>
        </p:pic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D19C05E7-E093-524A-895C-1D29CE01850D}"/>
              </a:ext>
            </a:extLst>
          </p:cNvPr>
          <p:cNvGrpSpPr/>
          <p:nvPr/>
        </p:nvGrpSpPr>
        <p:grpSpPr>
          <a:xfrm>
            <a:off x="7945465" y="2535971"/>
            <a:ext cx="1538780" cy="269112"/>
            <a:chOff x="7945465" y="2527744"/>
            <a:chExt cx="1538780" cy="269112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C5F419-92F4-7949-1117-4AF17398E0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5465" y="2659494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1" name="그림 490">
              <a:extLst>
                <a:ext uri="{FF2B5EF4-FFF2-40B4-BE49-F238E27FC236}">
                  <a16:creationId xmlns:a16="http://schemas.microsoft.com/office/drawing/2014/main" id="{B3019E33-FA40-D4B6-31FA-9E0C1823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283" y="2527744"/>
              <a:ext cx="269112" cy="269112"/>
            </a:xfrm>
            <a:prstGeom prst="rect">
              <a:avLst/>
            </a:prstGeom>
          </p:spPr>
        </p:pic>
      </p:grpSp>
      <p:grpSp>
        <p:nvGrpSpPr>
          <p:cNvPr id="498" name="그룹 497">
            <a:extLst>
              <a:ext uri="{FF2B5EF4-FFF2-40B4-BE49-F238E27FC236}">
                <a16:creationId xmlns:a16="http://schemas.microsoft.com/office/drawing/2014/main" id="{E7B00087-B6CB-8268-EFDC-E5707F555B50}"/>
              </a:ext>
            </a:extLst>
          </p:cNvPr>
          <p:cNvGrpSpPr/>
          <p:nvPr/>
        </p:nvGrpSpPr>
        <p:grpSpPr>
          <a:xfrm>
            <a:off x="6568800" y="3276414"/>
            <a:ext cx="1538780" cy="269112"/>
            <a:chOff x="6568800" y="3268187"/>
            <a:chExt cx="1538780" cy="269112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1BF09B1-5C9D-9DDB-6639-28A265D22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8800" y="3393827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2" name="그림 491">
              <a:extLst>
                <a:ext uri="{FF2B5EF4-FFF2-40B4-BE49-F238E27FC236}">
                  <a16:creationId xmlns:a16="http://schemas.microsoft.com/office/drawing/2014/main" id="{929EA7FC-0875-AB61-0026-438ACBA8F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668" y="3268187"/>
              <a:ext cx="269112" cy="269112"/>
            </a:xfrm>
            <a:prstGeom prst="rect">
              <a:avLst/>
            </a:prstGeom>
          </p:spPr>
        </p:pic>
      </p:grpSp>
      <p:grpSp>
        <p:nvGrpSpPr>
          <p:cNvPr id="499" name="그룹 498">
            <a:extLst>
              <a:ext uri="{FF2B5EF4-FFF2-40B4-BE49-F238E27FC236}">
                <a16:creationId xmlns:a16="http://schemas.microsoft.com/office/drawing/2014/main" id="{24E523B6-CCE8-733D-C7AE-D740F2D40527}"/>
              </a:ext>
            </a:extLst>
          </p:cNvPr>
          <p:cNvGrpSpPr/>
          <p:nvPr/>
        </p:nvGrpSpPr>
        <p:grpSpPr>
          <a:xfrm>
            <a:off x="7969605" y="3978734"/>
            <a:ext cx="1538780" cy="269112"/>
            <a:chOff x="7969605" y="3970507"/>
            <a:chExt cx="1538780" cy="269112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0286C75-6C6F-97A3-529D-8005653C5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9605" y="4105189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3" name="그림 492">
              <a:extLst>
                <a:ext uri="{FF2B5EF4-FFF2-40B4-BE49-F238E27FC236}">
                  <a16:creationId xmlns:a16="http://schemas.microsoft.com/office/drawing/2014/main" id="{4111D2AF-8A21-A9A2-D64D-7392218BF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610" y="3970507"/>
              <a:ext cx="269112" cy="269112"/>
            </a:xfrm>
            <a:prstGeom prst="rect">
              <a:avLst/>
            </a:prstGeom>
          </p:spPr>
        </p:pic>
      </p:grp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588B09E2-AB4A-F4DB-00D0-A0451238D825}"/>
              </a:ext>
            </a:extLst>
          </p:cNvPr>
          <p:cNvGrpSpPr/>
          <p:nvPr/>
        </p:nvGrpSpPr>
        <p:grpSpPr>
          <a:xfrm>
            <a:off x="7975106" y="4736722"/>
            <a:ext cx="1538780" cy="269112"/>
            <a:chOff x="7975106" y="4725339"/>
            <a:chExt cx="1538780" cy="26911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671DB06-B359-F1E1-2C83-CA4A3BAF8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5106" y="4851413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4" name="그림 493">
              <a:extLst>
                <a:ext uri="{FF2B5EF4-FFF2-40B4-BE49-F238E27FC236}">
                  <a16:creationId xmlns:a16="http://schemas.microsoft.com/office/drawing/2014/main" id="{EE870458-48D4-3C49-0D7F-AEC44184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3643" y="4725339"/>
              <a:ext cx="269112" cy="269112"/>
            </a:xfrm>
            <a:prstGeom prst="rect">
              <a:avLst/>
            </a:prstGeom>
          </p:spPr>
        </p:pic>
      </p:grpSp>
      <p:grpSp>
        <p:nvGrpSpPr>
          <p:cNvPr id="501" name="그룹 500">
            <a:extLst>
              <a:ext uri="{FF2B5EF4-FFF2-40B4-BE49-F238E27FC236}">
                <a16:creationId xmlns:a16="http://schemas.microsoft.com/office/drawing/2014/main" id="{6193DA4D-3B3B-54DF-9507-2437277C7E4E}"/>
              </a:ext>
            </a:extLst>
          </p:cNvPr>
          <p:cNvGrpSpPr/>
          <p:nvPr/>
        </p:nvGrpSpPr>
        <p:grpSpPr>
          <a:xfrm>
            <a:off x="6569582" y="5439182"/>
            <a:ext cx="1538780" cy="269112"/>
            <a:chOff x="6569582" y="5430863"/>
            <a:chExt cx="1538780" cy="269112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AFAB1EB-EBAE-C075-4757-1866477D1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9582" y="5565000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5" name="그림 494">
              <a:extLst>
                <a:ext uri="{FF2B5EF4-FFF2-40B4-BE49-F238E27FC236}">
                  <a16:creationId xmlns:a16="http://schemas.microsoft.com/office/drawing/2014/main" id="{ED4A5FAD-0217-CD35-7466-B279308C4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470" y="5430863"/>
              <a:ext cx="269112" cy="269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17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E6CA91F7-8412-22CA-DF2E-0F0CC6269362}"/>
              </a:ext>
            </a:extLst>
          </p:cNvPr>
          <p:cNvSpPr/>
          <p:nvPr/>
        </p:nvSpPr>
        <p:spPr>
          <a:xfrm>
            <a:off x="5851007" y="1751603"/>
            <a:ext cx="4527887" cy="46465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00BAACBE-5C97-519C-12A4-B27B24D99146}"/>
              </a:ext>
            </a:extLst>
          </p:cNvPr>
          <p:cNvSpPr/>
          <p:nvPr/>
        </p:nvSpPr>
        <p:spPr>
          <a:xfrm>
            <a:off x="1329731" y="1751603"/>
            <a:ext cx="4527887" cy="4646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1606DBE0-F304-BDCB-327B-456CDDFDE197}"/>
              </a:ext>
            </a:extLst>
          </p:cNvPr>
          <p:cNvCxnSpPr>
            <a:cxnSpLocks/>
          </p:cNvCxnSpPr>
          <p:nvPr/>
        </p:nvCxnSpPr>
        <p:spPr>
          <a:xfrm>
            <a:off x="307959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F903DC89-512A-F54B-9EE8-AAB31BFB95D5}"/>
              </a:ext>
            </a:extLst>
          </p:cNvPr>
          <p:cNvCxnSpPr>
            <a:cxnSpLocks/>
          </p:cNvCxnSpPr>
          <p:nvPr/>
        </p:nvCxnSpPr>
        <p:spPr>
          <a:xfrm>
            <a:off x="1675702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6DA6035-4055-AFED-A46B-786372FABDB4}"/>
              </a:ext>
            </a:extLst>
          </p:cNvPr>
          <p:cNvCxnSpPr>
            <a:cxnSpLocks/>
          </p:cNvCxnSpPr>
          <p:nvPr/>
        </p:nvCxnSpPr>
        <p:spPr>
          <a:xfrm>
            <a:off x="1960316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00B7CA23-6F55-5BEC-0DC2-094274E98697}"/>
              </a:ext>
            </a:extLst>
          </p:cNvPr>
          <p:cNvCxnSpPr>
            <a:cxnSpLocks/>
          </p:cNvCxnSpPr>
          <p:nvPr/>
        </p:nvCxnSpPr>
        <p:spPr>
          <a:xfrm>
            <a:off x="238421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직선 연결선 438">
            <a:extLst>
              <a:ext uri="{FF2B5EF4-FFF2-40B4-BE49-F238E27FC236}">
                <a16:creationId xmlns:a16="http://schemas.microsoft.com/office/drawing/2014/main" id="{8F3F9D5B-654C-15D7-8440-971384A9666C}"/>
              </a:ext>
            </a:extLst>
          </p:cNvPr>
          <p:cNvCxnSpPr>
            <a:cxnSpLocks/>
          </p:cNvCxnSpPr>
          <p:nvPr/>
        </p:nvCxnSpPr>
        <p:spPr>
          <a:xfrm>
            <a:off x="267488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6B02A8B8-51BD-7B44-57B7-2389822D5E5E}"/>
              </a:ext>
            </a:extLst>
          </p:cNvPr>
          <p:cNvCxnSpPr>
            <a:cxnSpLocks/>
          </p:cNvCxnSpPr>
          <p:nvPr/>
        </p:nvCxnSpPr>
        <p:spPr>
          <a:xfrm>
            <a:off x="337127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AA3581A5-BDC8-AACA-AD66-17A51E06D817}"/>
              </a:ext>
            </a:extLst>
          </p:cNvPr>
          <p:cNvCxnSpPr>
            <a:cxnSpLocks/>
          </p:cNvCxnSpPr>
          <p:nvPr/>
        </p:nvCxnSpPr>
        <p:spPr>
          <a:xfrm>
            <a:off x="974785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42CBCD72-8256-09E9-3B46-B51F8FD9FE96}"/>
              </a:ext>
            </a:extLst>
          </p:cNvPr>
          <p:cNvCxnSpPr>
            <a:cxnSpLocks/>
          </p:cNvCxnSpPr>
          <p:nvPr/>
        </p:nvCxnSpPr>
        <p:spPr>
          <a:xfrm>
            <a:off x="834395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4DD4F402-8269-1853-3996-50BFD2C13A86}"/>
              </a:ext>
            </a:extLst>
          </p:cNvPr>
          <p:cNvCxnSpPr>
            <a:cxnSpLocks/>
          </p:cNvCxnSpPr>
          <p:nvPr/>
        </p:nvCxnSpPr>
        <p:spPr>
          <a:xfrm>
            <a:off x="862857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B6B9A752-4B11-C022-8B5D-BECEBCFC3F6C}"/>
              </a:ext>
            </a:extLst>
          </p:cNvPr>
          <p:cNvCxnSpPr>
            <a:cxnSpLocks/>
          </p:cNvCxnSpPr>
          <p:nvPr/>
        </p:nvCxnSpPr>
        <p:spPr>
          <a:xfrm>
            <a:off x="90524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CF0FD9F8-A265-A6D8-BA96-7700C53D06F3}"/>
              </a:ext>
            </a:extLst>
          </p:cNvPr>
          <p:cNvCxnSpPr>
            <a:cxnSpLocks/>
          </p:cNvCxnSpPr>
          <p:nvPr/>
        </p:nvCxnSpPr>
        <p:spPr>
          <a:xfrm>
            <a:off x="934313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5413E631-BC04-4EFE-7D87-60EC0D6598B6}"/>
              </a:ext>
            </a:extLst>
          </p:cNvPr>
          <p:cNvCxnSpPr>
            <a:cxnSpLocks/>
          </p:cNvCxnSpPr>
          <p:nvPr/>
        </p:nvCxnSpPr>
        <p:spPr>
          <a:xfrm>
            <a:off x="1003953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9184529C-DF2F-AEC1-A612-66AD8C7C12A3}"/>
              </a:ext>
            </a:extLst>
          </p:cNvPr>
          <p:cNvCxnSpPr>
            <a:cxnSpLocks/>
          </p:cNvCxnSpPr>
          <p:nvPr/>
        </p:nvCxnSpPr>
        <p:spPr>
          <a:xfrm>
            <a:off x="1329731" y="2101302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48B25618-A780-EBE0-DCFE-53FB3FD71F16}"/>
              </a:ext>
            </a:extLst>
          </p:cNvPr>
          <p:cNvCxnSpPr>
            <a:cxnSpLocks/>
          </p:cNvCxnSpPr>
          <p:nvPr/>
        </p:nvCxnSpPr>
        <p:spPr>
          <a:xfrm>
            <a:off x="1329731" y="2386926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EFC228BF-DC59-6DD7-0AED-E9D92F0BFB9A}"/>
              </a:ext>
            </a:extLst>
          </p:cNvPr>
          <p:cNvCxnSpPr>
            <a:cxnSpLocks/>
          </p:cNvCxnSpPr>
          <p:nvPr/>
        </p:nvCxnSpPr>
        <p:spPr>
          <a:xfrm>
            <a:off x="1329731" y="282898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837738BD-7C2E-D9C9-DBE8-377D706EF862}"/>
              </a:ext>
            </a:extLst>
          </p:cNvPr>
          <p:cNvCxnSpPr>
            <a:cxnSpLocks/>
          </p:cNvCxnSpPr>
          <p:nvPr/>
        </p:nvCxnSpPr>
        <p:spPr>
          <a:xfrm>
            <a:off x="1329731" y="311461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9DCD45BD-C35E-D672-EF43-2C3E076324D5}"/>
              </a:ext>
            </a:extLst>
          </p:cNvPr>
          <p:cNvCxnSpPr>
            <a:cxnSpLocks/>
          </p:cNvCxnSpPr>
          <p:nvPr/>
        </p:nvCxnSpPr>
        <p:spPr>
          <a:xfrm>
            <a:off x="1329731" y="354960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직선 연결선 466">
            <a:extLst>
              <a:ext uri="{FF2B5EF4-FFF2-40B4-BE49-F238E27FC236}">
                <a16:creationId xmlns:a16="http://schemas.microsoft.com/office/drawing/2014/main" id="{F731D49E-8B6D-E3A1-A90F-835FF3F9D8F3}"/>
              </a:ext>
            </a:extLst>
          </p:cNvPr>
          <p:cNvCxnSpPr>
            <a:cxnSpLocks/>
          </p:cNvCxnSpPr>
          <p:nvPr/>
        </p:nvCxnSpPr>
        <p:spPr>
          <a:xfrm>
            <a:off x="1329731" y="383523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6F605A91-41CD-A144-2B33-F694B4F5D656}"/>
              </a:ext>
            </a:extLst>
          </p:cNvPr>
          <p:cNvCxnSpPr>
            <a:cxnSpLocks/>
          </p:cNvCxnSpPr>
          <p:nvPr/>
        </p:nvCxnSpPr>
        <p:spPr>
          <a:xfrm>
            <a:off x="1329731" y="4300505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1A36C874-2168-1AEB-13F4-A7C959ACDC88}"/>
              </a:ext>
            </a:extLst>
          </p:cNvPr>
          <p:cNvCxnSpPr>
            <a:cxnSpLocks/>
          </p:cNvCxnSpPr>
          <p:nvPr/>
        </p:nvCxnSpPr>
        <p:spPr>
          <a:xfrm>
            <a:off x="1329731" y="4586129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0FE28BA0-475A-82BF-855A-B7ADCBF1ADB6}"/>
              </a:ext>
            </a:extLst>
          </p:cNvPr>
          <p:cNvCxnSpPr>
            <a:cxnSpLocks/>
          </p:cNvCxnSpPr>
          <p:nvPr/>
        </p:nvCxnSpPr>
        <p:spPr>
          <a:xfrm>
            <a:off x="1329731" y="502819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직선 연결선 470">
            <a:extLst>
              <a:ext uri="{FF2B5EF4-FFF2-40B4-BE49-F238E27FC236}">
                <a16:creationId xmlns:a16="http://schemas.microsoft.com/office/drawing/2014/main" id="{F0D598FB-DDB8-DFCD-B099-3FC7488F0D40}"/>
              </a:ext>
            </a:extLst>
          </p:cNvPr>
          <p:cNvCxnSpPr>
            <a:cxnSpLocks/>
          </p:cNvCxnSpPr>
          <p:nvPr/>
        </p:nvCxnSpPr>
        <p:spPr>
          <a:xfrm>
            <a:off x="1329731" y="531381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직선 연결선 471">
            <a:extLst>
              <a:ext uri="{FF2B5EF4-FFF2-40B4-BE49-F238E27FC236}">
                <a16:creationId xmlns:a16="http://schemas.microsoft.com/office/drawing/2014/main" id="{97DF2435-F396-9137-D2DC-29D3994D6B68}"/>
              </a:ext>
            </a:extLst>
          </p:cNvPr>
          <p:cNvCxnSpPr>
            <a:cxnSpLocks/>
          </p:cNvCxnSpPr>
          <p:nvPr/>
        </p:nvCxnSpPr>
        <p:spPr>
          <a:xfrm>
            <a:off x="1329731" y="574881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A1D7AB56-990F-8DB0-D1D8-76F408C3BB24}"/>
              </a:ext>
            </a:extLst>
          </p:cNvPr>
          <p:cNvCxnSpPr>
            <a:cxnSpLocks/>
          </p:cNvCxnSpPr>
          <p:nvPr/>
        </p:nvCxnSpPr>
        <p:spPr>
          <a:xfrm>
            <a:off x="1329731" y="603443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866FDF-00FA-5E53-4DAE-AA9A951F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489" name="텍스트 개체 틀 488">
            <a:extLst>
              <a:ext uri="{FF2B5EF4-FFF2-40B4-BE49-F238E27FC236}">
                <a16:creationId xmlns:a16="http://schemas.microsoft.com/office/drawing/2014/main" id="{CA554241-F051-0C43-803A-B9C111AB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반대쪽에서는 양전하를 띈 원자의 영향으로 양공이 이동하지 못함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42A67-4CCE-31BE-943E-306B0A6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25</a:t>
            </a:fld>
            <a:endParaRPr 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C9D2BD-971B-68FC-0A0C-B05508CA8286}"/>
              </a:ext>
            </a:extLst>
          </p:cNvPr>
          <p:cNvSpPr/>
          <p:nvPr/>
        </p:nvSpPr>
        <p:spPr>
          <a:xfrm>
            <a:off x="1612818" y="203817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8E5759-FF79-2504-B931-3DF9BA189233}"/>
              </a:ext>
            </a:extLst>
          </p:cNvPr>
          <p:cNvSpPr/>
          <p:nvPr/>
        </p:nvSpPr>
        <p:spPr>
          <a:xfrm>
            <a:off x="1612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6AA807-29EF-4A8B-8E43-A81AD33352F4}"/>
              </a:ext>
            </a:extLst>
          </p:cNvPr>
          <p:cNvSpPr/>
          <p:nvPr/>
        </p:nvSpPr>
        <p:spPr>
          <a:xfrm>
            <a:off x="1900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7DBFFE-4E2B-C2D3-60BB-79325B5AA7C0}"/>
              </a:ext>
            </a:extLst>
          </p:cNvPr>
          <p:cNvSpPr/>
          <p:nvPr/>
        </p:nvSpPr>
        <p:spPr>
          <a:xfrm>
            <a:off x="1612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1F8B00-4D23-6F73-D200-87DDE1E446A3}"/>
              </a:ext>
            </a:extLst>
          </p:cNvPr>
          <p:cNvSpPr/>
          <p:nvPr/>
        </p:nvSpPr>
        <p:spPr>
          <a:xfrm>
            <a:off x="1900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E98686-C7FE-8BE3-83EE-83BDB3DE0E18}"/>
              </a:ext>
            </a:extLst>
          </p:cNvPr>
          <p:cNvSpPr/>
          <p:nvPr/>
        </p:nvSpPr>
        <p:spPr>
          <a:xfrm>
            <a:off x="1406231" y="2326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8A424D-D46A-41D5-92A7-967226C1D096}"/>
              </a:ext>
            </a:extLst>
          </p:cNvPr>
          <p:cNvSpPr/>
          <p:nvPr/>
        </p:nvSpPr>
        <p:spPr>
          <a:xfrm>
            <a:off x="1406231" y="2038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02D7FC-BD26-45A8-7820-A4072700B097}"/>
              </a:ext>
            </a:extLst>
          </p:cNvPr>
          <p:cNvSpPr/>
          <p:nvPr/>
        </p:nvSpPr>
        <p:spPr>
          <a:xfrm>
            <a:off x="2107405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C99042-8A49-CCA7-53E9-482BBDC77996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1A0A1A-F7CE-C0AA-5EC5-A4C24CAC777B}"/>
              </a:ext>
            </a:extLst>
          </p:cNvPr>
          <p:cNvSpPr/>
          <p:nvPr/>
        </p:nvSpPr>
        <p:spPr>
          <a:xfrm>
            <a:off x="1612818" y="276494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F428BAD-E42E-F2B8-CB7B-F554FC7572F9}"/>
              </a:ext>
            </a:extLst>
          </p:cNvPr>
          <p:cNvSpPr/>
          <p:nvPr/>
        </p:nvSpPr>
        <p:spPr>
          <a:xfrm>
            <a:off x="1612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37060DC-6ECF-EA73-E7AF-7B1AFC8742F0}"/>
              </a:ext>
            </a:extLst>
          </p:cNvPr>
          <p:cNvSpPr/>
          <p:nvPr/>
        </p:nvSpPr>
        <p:spPr>
          <a:xfrm>
            <a:off x="1900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82E166-9DDC-D515-4E4D-9B355B7E9CB7}"/>
              </a:ext>
            </a:extLst>
          </p:cNvPr>
          <p:cNvSpPr/>
          <p:nvPr/>
        </p:nvSpPr>
        <p:spPr>
          <a:xfrm>
            <a:off x="1406231" y="3052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F40E9-D656-919A-AD9A-6DBE621B7357}"/>
              </a:ext>
            </a:extLst>
          </p:cNvPr>
          <p:cNvSpPr/>
          <p:nvPr/>
        </p:nvSpPr>
        <p:spPr>
          <a:xfrm>
            <a:off x="1406231" y="2764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1BBC88A-C882-96CA-A031-6FC53A57F2C0}"/>
              </a:ext>
            </a:extLst>
          </p:cNvPr>
          <p:cNvSpPr/>
          <p:nvPr/>
        </p:nvSpPr>
        <p:spPr>
          <a:xfrm>
            <a:off x="2107405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342F4D-1D51-45D0-1326-9245DBAEABFE}"/>
              </a:ext>
            </a:extLst>
          </p:cNvPr>
          <p:cNvSpPr/>
          <p:nvPr/>
        </p:nvSpPr>
        <p:spPr>
          <a:xfrm>
            <a:off x="2107405" y="2764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F729F8D-5535-1213-7761-BCB5E29D2751}"/>
              </a:ext>
            </a:extLst>
          </p:cNvPr>
          <p:cNvSpPr/>
          <p:nvPr/>
        </p:nvSpPr>
        <p:spPr>
          <a:xfrm>
            <a:off x="1612818" y="349172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A1EC04-D334-4DC2-DAE1-14B40E481D59}"/>
              </a:ext>
            </a:extLst>
          </p:cNvPr>
          <p:cNvSpPr/>
          <p:nvPr/>
        </p:nvSpPr>
        <p:spPr>
          <a:xfrm>
            <a:off x="1612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072D21-4C74-B1BE-EE27-1C7DE7D1F920}"/>
              </a:ext>
            </a:extLst>
          </p:cNvPr>
          <p:cNvSpPr/>
          <p:nvPr/>
        </p:nvSpPr>
        <p:spPr>
          <a:xfrm>
            <a:off x="1900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DE47E8-6BA4-4A46-AF89-4BB3981EFF9F}"/>
              </a:ext>
            </a:extLst>
          </p:cNvPr>
          <p:cNvSpPr/>
          <p:nvPr/>
        </p:nvSpPr>
        <p:spPr>
          <a:xfrm>
            <a:off x="1406231" y="3779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361EF12-1A03-7923-2270-2AFF06F7B7CF}"/>
              </a:ext>
            </a:extLst>
          </p:cNvPr>
          <p:cNvSpPr/>
          <p:nvPr/>
        </p:nvSpPr>
        <p:spPr>
          <a:xfrm>
            <a:off x="1406231" y="3491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5669A9F-F3F5-D7A5-0845-ACA142017D2C}"/>
              </a:ext>
            </a:extLst>
          </p:cNvPr>
          <p:cNvSpPr/>
          <p:nvPr/>
        </p:nvSpPr>
        <p:spPr>
          <a:xfrm>
            <a:off x="2107405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2F2A18E-7118-46E4-D11F-787AFE731DD6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7CEE28C-70E5-AE7E-F252-5E5E77D672AE}"/>
              </a:ext>
            </a:extLst>
          </p:cNvPr>
          <p:cNvSpPr/>
          <p:nvPr/>
        </p:nvSpPr>
        <p:spPr>
          <a:xfrm>
            <a:off x="1612818" y="421849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84CCDB-BBEA-DD04-4039-E1FDD727FF0E}"/>
              </a:ext>
            </a:extLst>
          </p:cNvPr>
          <p:cNvSpPr/>
          <p:nvPr/>
        </p:nvSpPr>
        <p:spPr>
          <a:xfrm>
            <a:off x="1612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585CB42-0D1F-FDCD-288B-F7745F00080C}"/>
              </a:ext>
            </a:extLst>
          </p:cNvPr>
          <p:cNvSpPr/>
          <p:nvPr/>
        </p:nvSpPr>
        <p:spPr>
          <a:xfrm>
            <a:off x="1900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47463B2-71FB-F87F-61ED-CFBA2252974F}"/>
              </a:ext>
            </a:extLst>
          </p:cNvPr>
          <p:cNvSpPr/>
          <p:nvPr/>
        </p:nvSpPr>
        <p:spPr>
          <a:xfrm>
            <a:off x="1406231" y="4506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34EE56-759C-0305-9FF3-EC8C75F43F22}"/>
              </a:ext>
            </a:extLst>
          </p:cNvPr>
          <p:cNvSpPr/>
          <p:nvPr/>
        </p:nvSpPr>
        <p:spPr>
          <a:xfrm>
            <a:off x="1406231" y="4218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99524-BFD6-2A02-7C01-1DAE20668199}"/>
              </a:ext>
            </a:extLst>
          </p:cNvPr>
          <p:cNvSpPr/>
          <p:nvPr/>
        </p:nvSpPr>
        <p:spPr>
          <a:xfrm>
            <a:off x="2107405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09FC723-F209-388A-1062-2B866AD54C87}"/>
              </a:ext>
            </a:extLst>
          </p:cNvPr>
          <p:cNvSpPr/>
          <p:nvPr/>
        </p:nvSpPr>
        <p:spPr>
          <a:xfrm>
            <a:off x="2107405" y="4218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6C4F20C-7667-9AC3-B31E-84C950EA1A74}"/>
              </a:ext>
            </a:extLst>
          </p:cNvPr>
          <p:cNvSpPr/>
          <p:nvPr/>
        </p:nvSpPr>
        <p:spPr>
          <a:xfrm>
            <a:off x="1612818" y="494527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EAB4C2A-6E1F-5853-E11E-B187BF69C14E}"/>
              </a:ext>
            </a:extLst>
          </p:cNvPr>
          <p:cNvSpPr/>
          <p:nvPr/>
        </p:nvSpPr>
        <p:spPr>
          <a:xfrm>
            <a:off x="1612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0EB525F-993A-E02F-D13D-B291BE8011D9}"/>
              </a:ext>
            </a:extLst>
          </p:cNvPr>
          <p:cNvSpPr/>
          <p:nvPr/>
        </p:nvSpPr>
        <p:spPr>
          <a:xfrm>
            <a:off x="1900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EA1A81-12DB-4EF4-BB16-D88FF8C9989B}"/>
              </a:ext>
            </a:extLst>
          </p:cNvPr>
          <p:cNvSpPr/>
          <p:nvPr/>
        </p:nvSpPr>
        <p:spPr>
          <a:xfrm>
            <a:off x="1406231" y="5233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05B328-9F51-2B79-25A3-8405F0F620BB}"/>
              </a:ext>
            </a:extLst>
          </p:cNvPr>
          <p:cNvSpPr/>
          <p:nvPr/>
        </p:nvSpPr>
        <p:spPr>
          <a:xfrm>
            <a:off x="1406231" y="4945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D72250-E9AD-D47F-AC2E-B488B82BC64F}"/>
              </a:ext>
            </a:extLst>
          </p:cNvPr>
          <p:cNvSpPr/>
          <p:nvPr/>
        </p:nvSpPr>
        <p:spPr>
          <a:xfrm>
            <a:off x="2107405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688BCF4-A28A-C72F-3724-C51C0DC110E9}"/>
              </a:ext>
            </a:extLst>
          </p:cNvPr>
          <p:cNvSpPr/>
          <p:nvPr/>
        </p:nvSpPr>
        <p:spPr>
          <a:xfrm>
            <a:off x="2107405" y="4945084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D56DF21-1FF4-A7DA-DC67-4F612CEE1ECF}"/>
              </a:ext>
            </a:extLst>
          </p:cNvPr>
          <p:cNvSpPr/>
          <p:nvPr/>
        </p:nvSpPr>
        <p:spPr>
          <a:xfrm>
            <a:off x="1612818" y="567205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CE986B-A198-1294-FA7A-1F59FD795E42}"/>
              </a:ext>
            </a:extLst>
          </p:cNvPr>
          <p:cNvSpPr/>
          <p:nvPr/>
        </p:nvSpPr>
        <p:spPr>
          <a:xfrm>
            <a:off x="1612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20B52DF-AA82-5DF2-E1E8-40D6658ED37C}"/>
              </a:ext>
            </a:extLst>
          </p:cNvPr>
          <p:cNvSpPr/>
          <p:nvPr/>
        </p:nvSpPr>
        <p:spPr>
          <a:xfrm>
            <a:off x="1900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BBFC308-691C-CE0C-9389-A77B98EBB7DF}"/>
              </a:ext>
            </a:extLst>
          </p:cNvPr>
          <p:cNvSpPr/>
          <p:nvPr/>
        </p:nvSpPr>
        <p:spPr>
          <a:xfrm>
            <a:off x="1406231" y="5960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C99DB6-7CC0-8759-F237-16A00E38A662}"/>
              </a:ext>
            </a:extLst>
          </p:cNvPr>
          <p:cNvSpPr/>
          <p:nvPr/>
        </p:nvSpPr>
        <p:spPr>
          <a:xfrm>
            <a:off x="1406231" y="5672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1DD6DA5-88A1-D668-8B88-D26DEF243F6C}"/>
              </a:ext>
            </a:extLst>
          </p:cNvPr>
          <p:cNvSpPr/>
          <p:nvPr/>
        </p:nvSpPr>
        <p:spPr>
          <a:xfrm>
            <a:off x="2107405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87F9DBA-DFAF-1C85-7D44-487F28A167AA}"/>
              </a:ext>
            </a:extLst>
          </p:cNvPr>
          <p:cNvSpPr/>
          <p:nvPr/>
        </p:nvSpPr>
        <p:spPr>
          <a:xfrm>
            <a:off x="2107405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6A0AA3-C114-46E4-3C28-ADF3C2A4D0D8}"/>
              </a:ext>
            </a:extLst>
          </p:cNvPr>
          <p:cNvSpPr/>
          <p:nvPr/>
        </p:nvSpPr>
        <p:spPr>
          <a:xfrm>
            <a:off x="2313992" y="203817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2299C8-2449-D7AB-FBF6-30AB588B818C}"/>
              </a:ext>
            </a:extLst>
          </p:cNvPr>
          <p:cNvSpPr/>
          <p:nvPr/>
        </p:nvSpPr>
        <p:spPr>
          <a:xfrm>
            <a:off x="2313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B9E552B-62AB-1BF9-C844-A98CF147C242}"/>
              </a:ext>
            </a:extLst>
          </p:cNvPr>
          <p:cNvSpPr/>
          <p:nvPr/>
        </p:nvSpPr>
        <p:spPr>
          <a:xfrm>
            <a:off x="2601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3AD4C9-9450-FA9E-8157-7077431E6DD2}"/>
              </a:ext>
            </a:extLst>
          </p:cNvPr>
          <p:cNvSpPr/>
          <p:nvPr/>
        </p:nvSpPr>
        <p:spPr>
          <a:xfrm>
            <a:off x="2313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8B9239-07BD-BBA2-32DC-1642E5368B19}"/>
              </a:ext>
            </a:extLst>
          </p:cNvPr>
          <p:cNvSpPr/>
          <p:nvPr/>
        </p:nvSpPr>
        <p:spPr>
          <a:xfrm>
            <a:off x="2601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4B6C5CA-3C2A-40F2-AABD-F11374D273A3}"/>
              </a:ext>
            </a:extLst>
          </p:cNvPr>
          <p:cNvSpPr/>
          <p:nvPr/>
        </p:nvSpPr>
        <p:spPr>
          <a:xfrm>
            <a:off x="2808579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205A03-4538-370B-A4EA-35DAD1A5D576}"/>
              </a:ext>
            </a:extLst>
          </p:cNvPr>
          <p:cNvSpPr/>
          <p:nvPr/>
        </p:nvSpPr>
        <p:spPr>
          <a:xfrm>
            <a:off x="2808579" y="2037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7792EB-1117-5E1D-C6E2-54F2E426906B}"/>
              </a:ext>
            </a:extLst>
          </p:cNvPr>
          <p:cNvSpPr/>
          <p:nvPr/>
        </p:nvSpPr>
        <p:spPr>
          <a:xfrm>
            <a:off x="2313992" y="276494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3844A1F-5222-B993-A274-AC6CFAC296E6}"/>
              </a:ext>
            </a:extLst>
          </p:cNvPr>
          <p:cNvSpPr/>
          <p:nvPr/>
        </p:nvSpPr>
        <p:spPr>
          <a:xfrm>
            <a:off x="2313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E366DE-CC56-04BC-BC0C-80C5155A4AED}"/>
              </a:ext>
            </a:extLst>
          </p:cNvPr>
          <p:cNvSpPr/>
          <p:nvPr/>
        </p:nvSpPr>
        <p:spPr>
          <a:xfrm>
            <a:off x="2601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5EFCCA5-8F93-CEE3-C0D4-CE85BEDD7138}"/>
              </a:ext>
            </a:extLst>
          </p:cNvPr>
          <p:cNvSpPr/>
          <p:nvPr/>
        </p:nvSpPr>
        <p:spPr>
          <a:xfrm>
            <a:off x="2808579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1F55917-C617-4F44-9BF9-540A1FB81EB4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6B9CF45-CE0A-6F21-5441-8C25E5045F8E}"/>
              </a:ext>
            </a:extLst>
          </p:cNvPr>
          <p:cNvSpPr/>
          <p:nvPr/>
        </p:nvSpPr>
        <p:spPr>
          <a:xfrm>
            <a:off x="2313992" y="349172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D62230-BAB8-6332-9C66-0AF775169AB9}"/>
              </a:ext>
            </a:extLst>
          </p:cNvPr>
          <p:cNvSpPr/>
          <p:nvPr/>
        </p:nvSpPr>
        <p:spPr>
          <a:xfrm>
            <a:off x="2313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1D33042-0D42-8A76-348B-F01B67CBBD79}"/>
              </a:ext>
            </a:extLst>
          </p:cNvPr>
          <p:cNvSpPr/>
          <p:nvPr/>
        </p:nvSpPr>
        <p:spPr>
          <a:xfrm>
            <a:off x="2601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932343F-BB72-1CFC-78A4-19537664BAFC}"/>
              </a:ext>
            </a:extLst>
          </p:cNvPr>
          <p:cNvSpPr/>
          <p:nvPr/>
        </p:nvSpPr>
        <p:spPr>
          <a:xfrm>
            <a:off x="2808579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842E40B-C8F5-BECD-AEFC-864961C72172}"/>
              </a:ext>
            </a:extLst>
          </p:cNvPr>
          <p:cNvSpPr/>
          <p:nvPr/>
        </p:nvSpPr>
        <p:spPr>
          <a:xfrm>
            <a:off x="2808579" y="3491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F6F409A-6A58-DB3F-117A-A29CC494421D}"/>
              </a:ext>
            </a:extLst>
          </p:cNvPr>
          <p:cNvSpPr/>
          <p:nvPr/>
        </p:nvSpPr>
        <p:spPr>
          <a:xfrm>
            <a:off x="2313992" y="421849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324CEDC-65D9-56F2-B557-2662E1226F0A}"/>
              </a:ext>
            </a:extLst>
          </p:cNvPr>
          <p:cNvSpPr/>
          <p:nvPr/>
        </p:nvSpPr>
        <p:spPr>
          <a:xfrm>
            <a:off x="2313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318120D-9ED3-E56C-FAB7-23FEAC0C3716}"/>
              </a:ext>
            </a:extLst>
          </p:cNvPr>
          <p:cNvSpPr/>
          <p:nvPr/>
        </p:nvSpPr>
        <p:spPr>
          <a:xfrm>
            <a:off x="2601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B59504E-32B9-AD35-EE5B-BA8D04B527E1}"/>
              </a:ext>
            </a:extLst>
          </p:cNvPr>
          <p:cNvSpPr/>
          <p:nvPr/>
        </p:nvSpPr>
        <p:spPr>
          <a:xfrm>
            <a:off x="2808579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B72B8F-091B-6AA4-CBD6-459E948FB745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1F0BBD-2DCD-85E5-B311-809FD543BEAC}"/>
              </a:ext>
            </a:extLst>
          </p:cNvPr>
          <p:cNvSpPr/>
          <p:nvPr/>
        </p:nvSpPr>
        <p:spPr>
          <a:xfrm>
            <a:off x="2313992" y="494527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79B0DE-D58C-43B1-3CEF-AFF31E24B5B6}"/>
              </a:ext>
            </a:extLst>
          </p:cNvPr>
          <p:cNvSpPr/>
          <p:nvPr/>
        </p:nvSpPr>
        <p:spPr>
          <a:xfrm>
            <a:off x="2313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A4A538-42F5-8EA0-EF99-4A3C94706445}"/>
              </a:ext>
            </a:extLst>
          </p:cNvPr>
          <p:cNvSpPr/>
          <p:nvPr/>
        </p:nvSpPr>
        <p:spPr>
          <a:xfrm>
            <a:off x="2601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9E969FD-E089-BC12-74E9-A8C6DBB946FE}"/>
              </a:ext>
            </a:extLst>
          </p:cNvPr>
          <p:cNvSpPr/>
          <p:nvPr/>
        </p:nvSpPr>
        <p:spPr>
          <a:xfrm>
            <a:off x="2808579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DFFF367-A28C-4857-C4A6-458B3FD55763}"/>
              </a:ext>
            </a:extLst>
          </p:cNvPr>
          <p:cNvSpPr/>
          <p:nvPr/>
        </p:nvSpPr>
        <p:spPr>
          <a:xfrm>
            <a:off x="2808579" y="4945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333B088-F866-5F85-3EBD-E4C87A62B3D5}"/>
              </a:ext>
            </a:extLst>
          </p:cNvPr>
          <p:cNvSpPr/>
          <p:nvPr/>
        </p:nvSpPr>
        <p:spPr>
          <a:xfrm>
            <a:off x="2313992" y="567205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96ABB74-525A-263B-EDC4-49ED20DDFE03}"/>
              </a:ext>
            </a:extLst>
          </p:cNvPr>
          <p:cNvSpPr/>
          <p:nvPr/>
        </p:nvSpPr>
        <p:spPr>
          <a:xfrm>
            <a:off x="2313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4F7041-447F-5CB9-0AC4-5E66ED7CD3EB}"/>
              </a:ext>
            </a:extLst>
          </p:cNvPr>
          <p:cNvSpPr/>
          <p:nvPr/>
        </p:nvSpPr>
        <p:spPr>
          <a:xfrm>
            <a:off x="2601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55ED2F5-342F-22E9-5E9A-6932660D30C0}"/>
              </a:ext>
            </a:extLst>
          </p:cNvPr>
          <p:cNvSpPr/>
          <p:nvPr/>
        </p:nvSpPr>
        <p:spPr>
          <a:xfrm>
            <a:off x="2808579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7C43C-C989-9A8A-C24B-E8047ED3CB04}"/>
              </a:ext>
            </a:extLst>
          </p:cNvPr>
          <p:cNvSpPr/>
          <p:nvPr/>
        </p:nvSpPr>
        <p:spPr>
          <a:xfrm>
            <a:off x="2808579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A2258FA-68CF-74A4-CF9D-0DED692F8507}"/>
              </a:ext>
            </a:extLst>
          </p:cNvPr>
          <p:cNvSpPr/>
          <p:nvPr/>
        </p:nvSpPr>
        <p:spPr>
          <a:xfrm>
            <a:off x="3007598" y="203798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EDB89A-1F5B-51E9-3B95-059906D02470}"/>
              </a:ext>
            </a:extLst>
          </p:cNvPr>
          <p:cNvSpPr/>
          <p:nvPr/>
        </p:nvSpPr>
        <p:spPr>
          <a:xfrm>
            <a:off x="3007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F1A9D5-6C7B-8EDA-0A9C-2F432052E6EA}"/>
              </a:ext>
            </a:extLst>
          </p:cNvPr>
          <p:cNvSpPr/>
          <p:nvPr/>
        </p:nvSpPr>
        <p:spPr>
          <a:xfrm>
            <a:off x="3295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14B281A-E4E9-B7D3-B9DD-5A4878CE7A91}"/>
              </a:ext>
            </a:extLst>
          </p:cNvPr>
          <p:cNvSpPr/>
          <p:nvPr/>
        </p:nvSpPr>
        <p:spPr>
          <a:xfrm>
            <a:off x="3007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A50823-CAF7-2810-39A7-4762EB1811A1}"/>
              </a:ext>
            </a:extLst>
          </p:cNvPr>
          <p:cNvSpPr/>
          <p:nvPr/>
        </p:nvSpPr>
        <p:spPr>
          <a:xfrm>
            <a:off x="3295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95159E5-8068-5DAA-F1AB-441AE8D6DF3C}"/>
              </a:ext>
            </a:extLst>
          </p:cNvPr>
          <p:cNvSpPr/>
          <p:nvPr/>
        </p:nvSpPr>
        <p:spPr>
          <a:xfrm>
            <a:off x="3502185" y="23257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82EBD62-036A-1F4F-A97B-309230254F27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B3008D8-3319-4427-E1CF-E5CF9A88C6C4}"/>
              </a:ext>
            </a:extLst>
          </p:cNvPr>
          <p:cNvSpPr/>
          <p:nvPr/>
        </p:nvSpPr>
        <p:spPr>
          <a:xfrm>
            <a:off x="3007598" y="276475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1F8E501-CAF3-24AD-0D85-E2C8EA3043F8}"/>
              </a:ext>
            </a:extLst>
          </p:cNvPr>
          <p:cNvSpPr/>
          <p:nvPr/>
        </p:nvSpPr>
        <p:spPr>
          <a:xfrm>
            <a:off x="3007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36C5025-219C-9457-BA54-26E2EA385032}"/>
              </a:ext>
            </a:extLst>
          </p:cNvPr>
          <p:cNvSpPr/>
          <p:nvPr/>
        </p:nvSpPr>
        <p:spPr>
          <a:xfrm>
            <a:off x="3295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D0949CD-6ED5-66BD-263D-2932948662D4}"/>
              </a:ext>
            </a:extLst>
          </p:cNvPr>
          <p:cNvSpPr/>
          <p:nvPr/>
        </p:nvSpPr>
        <p:spPr>
          <a:xfrm>
            <a:off x="3502185" y="3052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84F3C32-9B46-2D91-9B4B-C4C30AA3DE3B}"/>
              </a:ext>
            </a:extLst>
          </p:cNvPr>
          <p:cNvSpPr/>
          <p:nvPr/>
        </p:nvSpPr>
        <p:spPr>
          <a:xfrm>
            <a:off x="3502185" y="2764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36096A4-66FF-31A9-1EC1-5289D4BF76E4}"/>
              </a:ext>
            </a:extLst>
          </p:cNvPr>
          <p:cNvSpPr/>
          <p:nvPr/>
        </p:nvSpPr>
        <p:spPr>
          <a:xfrm>
            <a:off x="3007598" y="349153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13709D7-2473-9FC1-79C2-C9D4EAA89EBB}"/>
              </a:ext>
            </a:extLst>
          </p:cNvPr>
          <p:cNvSpPr/>
          <p:nvPr/>
        </p:nvSpPr>
        <p:spPr>
          <a:xfrm>
            <a:off x="3007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EB91E6E-836C-6918-216F-6F14DF5FADBD}"/>
              </a:ext>
            </a:extLst>
          </p:cNvPr>
          <p:cNvSpPr/>
          <p:nvPr/>
        </p:nvSpPr>
        <p:spPr>
          <a:xfrm>
            <a:off x="3295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A6E9738-5A94-362F-BABD-1BD5DD7D7F19}"/>
              </a:ext>
            </a:extLst>
          </p:cNvPr>
          <p:cNvSpPr/>
          <p:nvPr/>
        </p:nvSpPr>
        <p:spPr>
          <a:xfrm>
            <a:off x="3502185" y="3779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18B7F63-D557-BF5A-3026-FD07B8A14DEF}"/>
              </a:ext>
            </a:extLst>
          </p:cNvPr>
          <p:cNvSpPr/>
          <p:nvPr/>
        </p:nvSpPr>
        <p:spPr>
          <a:xfrm>
            <a:off x="3502185" y="3491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F5872FB-DE31-08CF-D122-3D0A2BEA14EC}"/>
              </a:ext>
            </a:extLst>
          </p:cNvPr>
          <p:cNvSpPr/>
          <p:nvPr/>
        </p:nvSpPr>
        <p:spPr>
          <a:xfrm>
            <a:off x="3007598" y="421830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91F947-4FAE-B297-357A-6A82D220F764}"/>
              </a:ext>
            </a:extLst>
          </p:cNvPr>
          <p:cNvSpPr/>
          <p:nvPr/>
        </p:nvSpPr>
        <p:spPr>
          <a:xfrm>
            <a:off x="3007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8EC098-9D86-7B4F-825A-501FCDBDFC0C}"/>
              </a:ext>
            </a:extLst>
          </p:cNvPr>
          <p:cNvSpPr/>
          <p:nvPr/>
        </p:nvSpPr>
        <p:spPr>
          <a:xfrm>
            <a:off x="3295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8CABA0C-5920-51E3-84ED-CDD133A219D3}"/>
              </a:ext>
            </a:extLst>
          </p:cNvPr>
          <p:cNvSpPr/>
          <p:nvPr/>
        </p:nvSpPr>
        <p:spPr>
          <a:xfrm>
            <a:off x="3502185" y="4506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A27FF1F-48DA-906E-4BE5-19679D03B5FF}"/>
              </a:ext>
            </a:extLst>
          </p:cNvPr>
          <p:cNvSpPr/>
          <p:nvPr/>
        </p:nvSpPr>
        <p:spPr>
          <a:xfrm>
            <a:off x="3502185" y="4218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A994DB8-0022-BDFF-5EE2-2D3BA777B32B}"/>
              </a:ext>
            </a:extLst>
          </p:cNvPr>
          <p:cNvSpPr/>
          <p:nvPr/>
        </p:nvSpPr>
        <p:spPr>
          <a:xfrm>
            <a:off x="3007598" y="494508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328E2B9-1DF2-6EF1-42F6-CA255C48020C}"/>
              </a:ext>
            </a:extLst>
          </p:cNvPr>
          <p:cNvSpPr/>
          <p:nvPr/>
        </p:nvSpPr>
        <p:spPr>
          <a:xfrm>
            <a:off x="3007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A0AF8E4-DA66-44EA-7D59-38E98DF4118A}"/>
              </a:ext>
            </a:extLst>
          </p:cNvPr>
          <p:cNvSpPr/>
          <p:nvPr/>
        </p:nvSpPr>
        <p:spPr>
          <a:xfrm>
            <a:off x="3295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76EE389-B2CC-DC89-7486-D4A0DF1AFB20}"/>
              </a:ext>
            </a:extLst>
          </p:cNvPr>
          <p:cNvSpPr/>
          <p:nvPr/>
        </p:nvSpPr>
        <p:spPr>
          <a:xfrm>
            <a:off x="3502185" y="52328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DF042D1E-7B71-5BDD-E56B-DC89CE0767A7}"/>
              </a:ext>
            </a:extLst>
          </p:cNvPr>
          <p:cNvSpPr/>
          <p:nvPr/>
        </p:nvSpPr>
        <p:spPr>
          <a:xfrm>
            <a:off x="3502185" y="494489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91A550B-4F24-7168-D4DC-69D6641B007E}"/>
              </a:ext>
            </a:extLst>
          </p:cNvPr>
          <p:cNvSpPr/>
          <p:nvPr/>
        </p:nvSpPr>
        <p:spPr>
          <a:xfrm>
            <a:off x="3007598" y="567186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8CEA8A7-1BCB-688B-11A9-853F42D82219}"/>
              </a:ext>
            </a:extLst>
          </p:cNvPr>
          <p:cNvSpPr/>
          <p:nvPr/>
        </p:nvSpPr>
        <p:spPr>
          <a:xfrm>
            <a:off x="3007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7EB318AC-AE0F-C82A-75DB-576509A1643A}"/>
              </a:ext>
            </a:extLst>
          </p:cNvPr>
          <p:cNvSpPr/>
          <p:nvPr/>
        </p:nvSpPr>
        <p:spPr>
          <a:xfrm>
            <a:off x="3295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6C2043-4CCF-38AA-0DB9-8B9514842E28}"/>
              </a:ext>
            </a:extLst>
          </p:cNvPr>
          <p:cNvSpPr/>
          <p:nvPr/>
        </p:nvSpPr>
        <p:spPr>
          <a:xfrm>
            <a:off x="3502185" y="595966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A2E9142-E041-0145-2653-8EFBCDDAE7B1}"/>
              </a:ext>
            </a:extLst>
          </p:cNvPr>
          <p:cNvSpPr/>
          <p:nvPr/>
        </p:nvSpPr>
        <p:spPr>
          <a:xfrm>
            <a:off x="3502185" y="567166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5F7F8CE6-1D2B-4FE6-1311-D4AF57502A41}"/>
              </a:ext>
            </a:extLst>
          </p:cNvPr>
          <p:cNvSpPr/>
          <p:nvPr/>
        </p:nvSpPr>
        <p:spPr>
          <a:xfrm>
            <a:off x="8045250" y="2325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FAA830D-5D46-DB2A-DE91-D0D383B03DC1}"/>
              </a:ext>
            </a:extLst>
          </p:cNvPr>
          <p:cNvSpPr/>
          <p:nvPr/>
        </p:nvSpPr>
        <p:spPr>
          <a:xfrm>
            <a:off x="8045250" y="2037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71EDA58D-4B23-72FD-C3F0-6E4FE885093E}"/>
              </a:ext>
            </a:extLst>
          </p:cNvPr>
          <p:cNvSpPr/>
          <p:nvPr/>
        </p:nvSpPr>
        <p:spPr>
          <a:xfrm>
            <a:off x="8045250" y="3051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DF60738-59F8-88FE-9B72-51294425B686}"/>
              </a:ext>
            </a:extLst>
          </p:cNvPr>
          <p:cNvSpPr/>
          <p:nvPr/>
        </p:nvSpPr>
        <p:spPr>
          <a:xfrm>
            <a:off x="8045250" y="2763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9ADBC84F-B905-2A5A-D455-420205057F88}"/>
              </a:ext>
            </a:extLst>
          </p:cNvPr>
          <p:cNvSpPr/>
          <p:nvPr/>
        </p:nvSpPr>
        <p:spPr>
          <a:xfrm>
            <a:off x="8045250" y="3778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DA8227BE-D8FE-18D7-58BF-6948EA70D915}"/>
              </a:ext>
            </a:extLst>
          </p:cNvPr>
          <p:cNvSpPr/>
          <p:nvPr/>
        </p:nvSpPr>
        <p:spPr>
          <a:xfrm>
            <a:off x="8045250" y="3490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EC10A44-A385-FC7A-8C59-69B257C77A8B}"/>
              </a:ext>
            </a:extLst>
          </p:cNvPr>
          <p:cNvSpPr/>
          <p:nvPr/>
        </p:nvSpPr>
        <p:spPr>
          <a:xfrm>
            <a:off x="8045250" y="4505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E7E8404-E89D-3DBF-DA48-85ACFA86D5FE}"/>
              </a:ext>
            </a:extLst>
          </p:cNvPr>
          <p:cNvSpPr/>
          <p:nvPr/>
        </p:nvSpPr>
        <p:spPr>
          <a:xfrm>
            <a:off x="8045250" y="4217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B458C698-0D4E-76B2-0330-2EBBD5A324C2}"/>
              </a:ext>
            </a:extLst>
          </p:cNvPr>
          <p:cNvSpPr/>
          <p:nvPr/>
        </p:nvSpPr>
        <p:spPr>
          <a:xfrm>
            <a:off x="8045250" y="5232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ABCCA6C0-2DE1-E684-8C0A-A403A30A8326}"/>
              </a:ext>
            </a:extLst>
          </p:cNvPr>
          <p:cNvSpPr/>
          <p:nvPr/>
        </p:nvSpPr>
        <p:spPr>
          <a:xfrm>
            <a:off x="8045250" y="4944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BAA49B8B-43CE-CD6C-C065-11D0EE95EA19}"/>
              </a:ext>
            </a:extLst>
          </p:cNvPr>
          <p:cNvSpPr/>
          <p:nvPr/>
        </p:nvSpPr>
        <p:spPr>
          <a:xfrm>
            <a:off x="8045250" y="5958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EAAE8926-7FE0-13DA-D3FB-34F74F19AE94}"/>
              </a:ext>
            </a:extLst>
          </p:cNvPr>
          <p:cNvSpPr/>
          <p:nvPr/>
        </p:nvSpPr>
        <p:spPr>
          <a:xfrm>
            <a:off x="8045250" y="5670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0E30DE30-2244-56F1-3D02-F16BD740EA37}"/>
              </a:ext>
            </a:extLst>
          </p:cNvPr>
          <p:cNvSpPr/>
          <p:nvPr/>
        </p:nvSpPr>
        <p:spPr>
          <a:xfrm>
            <a:off x="8280927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81922689-291D-408E-7336-8BCBA8D0DA88}"/>
              </a:ext>
            </a:extLst>
          </p:cNvPr>
          <p:cNvSpPr/>
          <p:nvPr/>
        </p:nvSpPr>
        <p:spPr>
          <a:xfrm>
            <a:off x="8280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B778B45A-DA36-B62F-349F-7FCCD1D85BFF}"/>
              </a:ext>
            </a:extLst>
          </p:cNvPr>
          <p:cNvSpPr/>
          <p:nvPr/>
        </p:nvSpPr>
        <p:spPr>
          <a:xfrm>
            <a:off x="8568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7E5A70C1-56AD-6C2D-AB18-827E7B5089ED}"/>
              </a:ext>
            </a:extLst>
          </p:cNvPr>
          <p:cNvSpPr/>
          <p:nvPr/>
        </p:nvSpPr>
        <p:spPr>
          <a:xfrm>
            <a:off x="8280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6AF0A3BA-F3F5-1F21-A797-C117198075AD}"/>
              </a:ext>
            </a:extLst>
          </p:cNvPr>
          <p:cNvSpPr/>
          <p:nvPr/>
        </p:nvSpPr>
        <p:spPr>
          <a:xfrm>
            <a:off x="8568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26E90EC6-111C-CE1F-56C0-806FC0D9832D}"/>
              </a:ext>
            </a:extLst>
          </p:cNvPr>
          <p:cNvSpPr/>
          <p:nvPr/>
        </p:nvSpPr>
        <p:spPr>
          <a:xfrm>
            <a:off x="8775514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119B261A-7389-8D8A-D52F-4DD4D1A1D6D8}"/>
              </a:ext>
            </a:extLst>
          </p:cNvPr>
          <p:cNvSpPr/>
          <p:nvPr/>
        </p:nvSpPr>
        <p:spPr>
          <a:xfrm>
            <a:off x="8775514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ABE18DAC-0360-D614-AFCE-81D07DE5B405}"/>
              </a:ext>
            </a:extLst>
          </p:cNvPr>
          <p:cNvSpPr/>
          <p:nvPr/>
        </p:nvSpPr>
        <p:spPr>
          <a:xfrm>
            <a:off x="8280927" y="276380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784CB6-0554-254C-9E4D-D027937F2E0E}"/>
              </a:ext>
            </a:extLst>
          </p:cNvPr>
          <p:cNvSpPr/>
          <p:nvPr/>
        </p:nvSpPr>
        <p:spPr>
          <a:xfrm>
            <a:off x="8280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F8C4DC19-1672-201D-97CE-7DD0415152C1}"/>
              </a:ext>
            </a:extLst>
          </p:cNvPr>
          <p:cNvSpPr/>
          <p:nvPr/>
        </p:nvSpPr>
        <p:spPr>
          <a:xfrm>
            <a:off x="8568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7F0C0CC3-B785-7D23-227C-E68E59353B0D}"/>
              </a:ext>
            </a:extLst>
          </p:cNvPr>
          <p:cNvSpPr/>
          <p:nvPr/>
        </p:nvSpPr>
        <p:spPr>
          <a:xfrm>
            <a:off x="8775514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4D5B09DB-FD86-2520-B59F-114385226F41}"/>
              </a:ext>
            </a:extLst>
          </p:cNvPr>
          <p:cNvSpPr/>
          <p:nvPr/>
        </p:nvSpPr>
        <p:spPr>
          <a:xfrm>
            <a:off x="8775514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58E27F28-3513-9F0E-6E8C-9FB36E8E9B2B}"/>
              </a:ext>
            </a:extLst>
          </p:cNvPr>
          <p:cNvSpPr/>
          <p:nvPr/>
        </p:nvSpPr>
        <p:spPr>
          <a:xfrm>
            <a:off x="8280927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7B833BA4-798D-4ACF-5C86-A9C2B3C294E7}"/>
              </a:ext>
            </a:extLst>
          </p:cNvPr>
          <p:cNvSpPr/>
          <p:nvPr/>
        </p:nvSpPr>
        <p:spPr>
          <a:xfrm>
            <a:off x="8280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69B97B7F-D392-FAFF-EE07-877DB34C3F8A}"/>
              </a:ext>
            </a:extLst>
          </p:cNvPr>
          <p:cNvSpPr/>
          <p:nvPr/>
        </p:nvSpPr>
        <p:spPr>
          <a:xfrm>
            <a:off x="8568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7C3E57D0-1C2B-DBE2-1C91-2306215FCE1B}"/>
              </a:ext>
            </a:extLst>
          </p:cNvPr>
          <p:cNvSpPr/>
          <p:nvPr/>
        </p:nvSpPr>
        <p:spPr>
          <a:xfrm>
            <a:off x="8775514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855C9817-B42F-97EB-50A8-80569B963C67}"/>
              </a:ext>
            </a:extLst>
          </p:cNvPr>
          <p:cNvSpPr/>
          <p:nvPr/>
        </p:nvSpPr>
        <p:spPr>
          <a:xfrm>
            <a:off x="8775514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DCDABB2A-6922-B7BB-E630-41FB6DCDD3A7}"/>
              </a:ext>
            </a:extLst>
          </p:cNvPr>
          <p:cNvSpPr/>
          <p:nvPr/>
        </p:nvSpPr>
        <p:spPr>
          <a:xfrm>
            <a:off x="8280927" y="421735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BA6216-7990-7D5D-2181-45F00869BF2A}"/>
              </a:ext>
            </a:extLst>
          </p:cNvPr>
          <p:cNvSpPr/>
          <p:nvPr/>
        </p:nvSpPr>
        <p:spPr>
          <a:xfrm>
            <a:off x="8280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EB2BBDE6-294D-C605-CDA5-2EF7833725C9}"/>
              </a:ext>
            </a:extLst>
          </p:cNvPr>
          <p:cNvSpPr/>
          <p:nvPr/>
        </p:nvSpPr>
        <p:spPr>
          <a:xfrm>
            <a:off x="8568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50A3298E-3342-8F03-71AA-2DC36A0F8562}"/>
              </a:ext>
            </a:extLst>
          </p:cNvPr>
          <p:cNvSpPr/>
          <p:nvPr/>
        </p:nvSpPr>
        <p:spPr>
          <a:xfrm>
            <a:off x="8775514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8106D36E-06D2-0AC5-54EE-30D762F055B2}"/>
              </a:ext>
            </a:extLst>
          </p:cNvPr>
          <p:cNvSpPr/>
          <p:nvPr/>
        </p:nvSpPr>
        <p:spPr>
          <a:xfrm>
            <a:off x="8775514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6B0EB07C-12E2-30B9-19BD-85C4C0C23E9F}"/>
              </a:ext>
            </a:extLst>
          </p:cNvPr>
          <p:cNvSpPr/>
          <p:nvPr/>
        </p:nvSpPr>
        <p:spPr>
          <a:xfrm>
            <a:off x="8280927" y="494412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F0D104D0-BDC2-60E4-E661-2FE5E75DC2C4}"/>
              </a:ext>
            </a:extLst>
          </p:cNvPr>
          <p:cNvSpPr/>
          <p:nvPr/>
        </p:nvSpPr>
        <p:spPr>
          <a:xfrm>
            <a:off x="8280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EA738DF6-8EAD-E209-1D5D-84770EFFC2E8}"/>
              </a:ext>
            </a:extLst>
          </p:cNvPr>
          <p:cNvSpPr/>
          <p:nvPr/>
        </p:nvSpPr>
        <p:spPr>
          <a:xfrm>
            <a:off x="8568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38C9B189-38A4-87A3-F4D5-7CF430025DF4}"/>
              </a:ext>
            </a:extLst>
          </p:cNvPr>
          <p:cNvSpPr/>
          <p:nvPr/>
        </p:nvSpPr>
        <p:spPr>
          <a:xfrm>
            <a:off x="8775514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08C76C74-389B-CC82-9C05-1E5F10E432EE}"/>
              </a:ext>
            </a:extLst>
          </p:cNvPr>
          <p:cNvSpPr/>
          <p:nvPr/>
        </p:nvSpPr>
        <p:spPr>
          <a:xfrm>
            <a:off x="8775514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BEED7A1C-B7F7-01CB-C602-7D0A2B01165F}"/>
              </a:ext>
            </a:extLst>
          </p:cNvPr>
          <p:cNvSpPr/>
          <p:nvPr/>
        </p:nvSpPr>
        <p:spPr>
          <a:xfrm>
            <a:off x="8280927" y="567090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3236F82F-8A35-57A8-0457-D83387C95B1F}"/>
              </a:ext>
            </a:extLst>
          </p:cNvPr>
          <p:cNvSpPr/>
          <p:nvPr/>
        </p:nvSpPr>
        <p:spPr>
          <a:xfrm>
            <a:off x="8280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135B1344-6962-6342-12F5-625D9F094E48}"/>
              </a:ext>
            </a:extLst>
          </p:cNvPr>
          <p:cNvSpPr/>
          <p:nvPr/>
        </p:nvSpPr>
        <p:spPr>
          <a:xfrm>
            <a:off x="8568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42E29FEA-5280-22E5-D54A-EC8F0941BEEC}"/>
              </a:ext>
            </a:extLst>
          </p:cNvPr>
          <p:cNvSpPr/>
          <p:nvPr/>
        </p:nvSpPr>
        <p:spPr>
          <a:xfrm>
            <a:off x="8775514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1D67A784-F527-C96B-8E4D-FFA2183BEBC6}"/>
              </a:ext>
            </a:extLst>
          </p:cNvPr>
          <p:cNvSpPr/>
          <p:nvPr/>
        </p:nvSpPr>
        <p:spPr>
          <a:xfrm>
            <a:off x="8775514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F96FC4C2-2C56-8ED0-AD4D-35CF5858EEA6}"/>
              </a:ext>
            </a:extLst>
          </p:cNvPr>
          <p:cNvSpPr/>
          <p:nvPr/>
        </p:nvSpPr>
        <p:spPr>
          <a:xfrm>
            <a:off x="8982101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39DEC22-1E61-60D9-2457-87C411B40D96}"/>
              </a:ext>
            </a:extLst>
          </p:cNvPr>
          <p:cNvSpPr/>
          <p:nvPr/>
        </p:nvSpPr>
        <p:spPr>
          <a:xfrm>
            <a:off x="8982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A05C6526-4CAE-9E4E-DC15-D5BBAFFB4353}"/>
              </a:ext>
            </a:extLst>
          </p:cNvPr>
          <p:cNvSpPr/>
          <p:nvPr/>
        </p:nvSpPr>
        <p:spPr>
          <a:xfrm>
            <a:off x="9270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C65B9E0F-8436-5EE3-6DA9-8F28E75FB91E}"/>
              </a:ext>
            </a:extLst>
          </p:cNvPr>
          <p:cNvSpPr/>
          <p:nvPr/>
        </p:nvSpPr>
        <p:spPr>
          <a:xfrm>
            <a:off x="8982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A5325333-E8D5-EECD-6809-A49319006325}"/>
              </a:ext>
            </a:extLst>
          </p:cNvPr>
          <p:cNvSpPr/>
          <p:nvPr/>
        </p:nvSpPr>
        <p:spPr>
          <a:xfrm>
            <a:off x="9270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01E8E5AB-D436-1A02-F95A-F3E99CE9922A}"/>
              </a:ext>
            </a:extLst>
          </p:cNvPr>
          <p:cNvSpPr/>
          <p:nvPr/>
        </p:nvSpPr>
        <p:spPr>
          <a:xfrm>
            <a:off x="9476688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7E28EE62-3508-2620-1811-15F9E908E20F}"/>
              </a:ext>
            </a:extLst>
          </p:cNvPr>
          <p:cNvSpPr/>
          <p:nvPr/>
        </p:nvSpPr>
        <p:spPr>
          <a:xfrm>
            <a:off x="9476688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A21E5409-62F6-FE87-9FC6-B374FCE251FC}"/>
              </a:ext>
            </a:extLst>
          </p:cNvPr>
          <p:cNvSpPr/>
          <p:nvPr/>
        </p:nvSpPr>
        <p:spPr>
          <a:xfrm>
            <a:off x="8982101" y="276380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168A2163-B403-1D90-5068-D54B63799292}"/>
              </a:ext>
            </a:extLst>
          </p:cNvPr>
          <p:cNvSpPr/>
          <p:nvPr/>
        </p:nvSpPr>
        <p:spPr>
          <a:xfrm>
            <a:off x="8982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FF402CAC-3464-825A-0172-5815F44057B7}"/>
              </a:ext>
            </a:extLst>
          </p:cNvPr>
          <p:cNvSpPr/>
          <p:nvPr/>
        </p:nvSpPr>
        <p:spPr>
          <a:xfrm>
            <a:off x="9270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479C2B6E-0995-64B3-ED52-EC9BC684B508}"/>
              </a:ext>
            </a:extLst>
          </p:cNvPr>
          <p:cNvSpPr/>
          <p:nvPr/>
        </p:nvSpPr>
        <p:spPr>
          <a:xfrm>
            <a:off x="9476688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04AD7A5A-EEB4-A7F1-C811-9ED017E9F223}"/>
              </a:ext>
            </a:extLst>
          </p:cNvPr>
          <p:cNvSpPr/>
          <p:nvPr/>
        </p:nvSpPr>
        <p:spPr>
          <a:xfrm>
            <a:off x="9476688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968FCCEC-88CA-3DAB-1CB8-7355B52BED4C}"/>
              </a:ext>
            </a:extLst>
          </p:cNvPr>
          <p:cNvSpPr/>
          <p:nvPr/>
        </p:nvSpPr>
        <p:spPr>
          <a:xfrm>
            <a:off x="8982101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872FEF46-901B-426A-8D9C-5FE5BE36AD60}"/>
              </a:ext>
            </a:extLst>
          </p:cNvPr>
          <p:cNvSpPr/>
          <p:nvPr/>
        </p:nvSpPr>
        <p:spPr>
          <a:xfrm>
            <a:off x="8982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CA0E66EA-43DC-9177-23CE-2174AC75F39E}"/>
              </a:ext>
            </a:extLst>
          </p:cNvPr>
          <p:cNvSpPr/>
          <p:nvPr/>
        </p:nvSpPr>
        <p:spPr>
          <a:xfrm>
            <a:off x="9270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38CDABA-DE65-5FDA-6DA2-D2E977610D7B}"/>
              </a:ext>
            </a:extLst>
          </p:cNvPr>
          <p:cNvSpPr/>
          <p:nvPr/>
        </p:nvSpPr>
        <p:spPr>
          <a:xfrm>
            <a:off x="9476688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D12E219-BBAD-80F7-5A5C-E120FE45452E}"/>
              </a:ext>
            </a:extLst>
          </p:cNvPr>
          <p:cNvSpPr/>
          <p:nvPr/>
        </p:nvSpPr>
        <p:spPr>
          <a:xfrm>
            <a:off x="9476688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DAE66BE0-B536-DB85-33D8-BC9EAB4A68E3}"/>
              </a:ext>
            </a:extLst>
          </p:cNvPr>
          <p:cNvSpPr/>
          <p:nvPr/>
        </p:nvSpPr>
        <p:spPr>
          <a:xfrm>
            <a:off x="8982101" y="4217353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F3C56A1E-6B8B-B58C-AFBD-19FDD915C638}"/>
              </a:ext>
            </a:extLst>
          </p:cNvPr>
          <p:cNvSpPr/>
          <p:nvPr/>
        </p:nvSpPr>
        <p:spPr>
          <a:xfrm>
            <a:off x="8982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B465D0ED-4C01-335A-7B44-41AEF534CBD3}"/>
              </a:ext>
            </a:extLst>
          </p:cNvPr>
          <p:cNvSpPr/>
          <p:nvPr/>
        </p:nvSpPr>
        <p:spPr>
          <a:xfrm>
            <a:off x="9270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759D2628-268F-C5C5-B14F-CD9409F658A0}"/>
              </a:ext>
            </a:extLst>
          </p:cNvPr>
          <p:cNvSpPr/>
          <p:nvPr/>
        </p:nvSpPr>
        <p:spPr>
          <a:xfrm>
            <a:off x="9476688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0E3532A7-B3AF-7338-56CB-DD6E3FCB03FC}"/>
              </a:ext>
            </a:extLst>
          </p:cNvPr>
          <p:cNvSpPr/>
          <p:nvPr/>
        </p:nvSpPr>
        <p:spPr>
          <a:xfrm>
            <a:off x="9476688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95AD4C3-00BC-283E-A7A2-9F0135251643}"/>
              </a:ext>
            </a:extLst>
          </p:cNvPr>
          <p:cNvSpPr/>
          <p:nvPr/>
        </p:nvSpPr>
        <p:spPr>
          <a:xfrm>
            <a:off x="8982101" y="494412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6E1E9AE3-C6F5-2691-42EE-F8441A12F9CA}"/>
              </a:ext>
            </a:extLst>
          </p:cNvPr>
          <p:cNvSpPr/>
          <p:nvPr/>
        </p:nvSpPr>
        <p:spPr>
          <a:xfrm>
            <a:off x="8982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72BAB3F1-E7BC-E4B2-85D5-5C4B2F72057E}"/>
              </a:ext>
            </a:extLst>
          </p:cNvPr>
          <p:cNvSpPr/>
          <p:nvPr/>
        </p:nvSpPr>
        <p:spPr>
          <a:xfrm>
            <a:off x="9270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85485984-8815-C6BD-2709-EFE34B363D24}"/>
              </a:ext>
            </a:extLst>
          </p:cNvPr>
          <p:cNvSpPr/>
          <p:nvPr/>
        </p:nvSpPr>
        <p:spPr>
          <a:xfrm>
            <a:off x="9476688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1689F289-1368-EC37-8300-05F0BBA2FDF4}"/>
              </a:ext>
            </a:extLst>
          </p:cNvPr>
          <p:cNvSpPr/>
          <p:nvPr/>
        </p:nvSpPr>
        <p:spPr>
          <a:xfrm>
            <a:off x="9476688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3E8CAE8A-C3FD-11D0-3F52-7F7DE38DDB8E}"/>
              </a:ext>
            </a:extLst>
          </p:cNvPr>
          <p:cNvSpPr/>
          <p:nvPr/>
        </p:nvSpPr>
        <p:spPr>
          <a:xfrm>
            <a:off x="8982101" y="567090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1CFBF05D-A94C-E0CB-F582-FE513C36BAA7}"/>
              </a:ext>
            </a:extLst>
          </p:cNvPr>
          <p:cNvSpPr/>
          <p:nvPr/>
        </p:nvSpPr>
        <p:spPr>
          <a:xfrm>
            <a:off x="8982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77DF2164-6FF5-E55B-F66F-8B895930CFE2}"/>
              </a:ext>
            </a:extLst>
          </p:cNvPr>
          <p:cNvSpPr/>
          <p:nvPr/>
        </p:nvSpPr>
        <p:spPr>
          <a:xfrm>
            <a:off x="9270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F4361572-57E7-9602-0EC3-4988AFD84D66}"/>
              </a:ext>
            </a:extLst>
          </p:cNvPr>
          <p:cNvSpPr/>
          <p:nvPr/>
        </p:nvSpPr>
        <p:spPr>
          <a:xfrm>
            <a:off x="9476688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0EF6D46F-DEBC-0EC3-3AC3-DD84CB8A1A7B}"/>
              </a:ext>
            </a:extLst>
          </p:cNvPr>
          <p:cNvSpPr/>
          <p:nvPr/>
        </p:nvSpPr>
        <p:spPr>
          <a:xfrm>
            <a:off x="9476688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A79CBC5B-526B-F78E-39C0-BF23CED64A95}"/>
              </a:ext>
            </a:extLst>
          </p:cNvPr>
          <p:cNvSpPr/>
          <p:nvPr/>
        </p:nvSpPr>
        <p:spPr>
          <a:xfrm>
            <a:off x="9675707" y="203683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E8508A6D-3F96-556D-49A5-8D7A5DDCEFD8}"/>
              </a:ext>
            </a:extLst>
          </p:cNvPr>
          <p:cNvSpPr/>
          <p:nvPr/>
        </p:nvSpPr>
        <p:spPr>
          <a:xfrm>
            <a:off x="9675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FC222C55-351E-F7CC-0822-14DB8EDAED22}"/>
              </a:ext>
            </a:extLst>
          </p:cNvPr>
          <p:cNvSpPr/>
          <p:nvPr/>
        </p:nvSpPr>
        <p:spPr>
          <a:xfrm>
            <a:off x="9963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BF51ECAC-BF77-58AC-62D5-EC63BB5C4807}"/>
              </a:ext>
            </a:extLst>
          </p:cNvPr>
          <p:cNvSpPr/>
          <p:nvPr/>
        </p:nvSpPr>
        <p:spPr>
          <a:xfrm>
            <a:off x="9675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F3BD89C4-C058-C384-74AF-BB7DDE75DED0}"/>
              </a:ext>
            </a:extLst>
          </p:cNvPr>
          <p:cNvSpPr/>
          <p:nvPr/>
        </p:nvSpPr>
        <p:spPr>
          <a:xfrm>
            <a:off x="9963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73852965-0F96-57A5-F3AC-56F92085C4E2}"/>
              </a:ext>
            </a:extLst>
          </p:cNvPr>
          <p:cNvSpPr/>
          <p:nvPr/>
        </p:nvSpPr>
        <p:spPr>
          <a:xfrm>
            <a:off x="10170294" y="2324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ECDE9087-71AF-6200-8E39-E5B2766D9697}"/>
              </a:ext>
            </a:extLst>
          </p:cNvPr>
          <p:cNvSpPr/>
          <p:nvPr/>
        </p:nvSpPr>
        <p:spPr>
          <a:xfrm>
            <a:off x="10170294" y="2036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6D9138B9-0AD2-2EFD-0983-1AA76AD7DA27}"/>
              </a:ext>
            </a:extLst>
          </p:cNvPr>
          <p:cNvSpPr/>
          <p:nvPr/>
        </p:nvSpPr>
        <p:spPr>
          <a:xfrm>
            <a:off x="9675707" y="2763610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BA48192E-3FFC-A4A2-B312-522111DCF385}"/>
              </a:ext>
            </a:extLst>
          </p:cNvPr>
          <p:cNvSpPr/>
          <p:nvPr/>
        </p:nvSpPr>
        <p:spPr>
          <a:xfrm>
            <a:off x="9675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AF1F549A-0D25-4DB3-FB21-28A4802A38DB}"/>
              </a:ext>
            </a:extLst>
          </p:cNvPr>
          <p:cNvSpPr/>
          <p:nvPr/>
        </p:nvSpPr>
        <p:spPr>
          <a:xfrm>
            <a:off x="9963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FB45F27D-136A-6E5B-7985-290A85BCC799}"/>
              </a:ext>
            </a:extLst>
          </p:cNvPr>
          <p:cNvSpPr/>
          <p:nvPr/>
        </p:nvSpPr>
        <p:spPr>
          <a:xfrm>
            <a:off x="10170294" y="3051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3B2084A9-5B2D-746F-2D81-10647471E4AD}"/>
              </a:ext>
            </a:extLst>
          </p:cNvPr>
          <p:cNvSpPr/>
          <p:nvPr/>
        </p:nvSpPr>
        <p:spPr>
          <a:xfrm>
            <a:off x="10170294" y="2763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5E0FAF81-A3DC-2430-8A5E-789807267E94}"/>
              </a:ext>
            </a:extLst>
          </p:cNvPr>
          <p:cNvSpPr/>
          <p:nvPr/>
        </p:nvSpPr>
        <p:spPr>
          <a:xfrm>
            <a:off x="9675707" y="349038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2719FC51-636C-BCCE-78DD-54AD5406767F}"/>
              </a:ext>
            </a:extLst>
          </p:cNvPr>
          <p:cNvSpPr/>
          <p:nvPr/>
        </p:nvSpPr>
        <p:spPr>
          <a:xfrm>
            <a:off x="9675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58FF941B-9AA1-1046-8EA5-5101152F49C4}"/>
              </a:ext>
            </a:extLst>
          </p:cNvPr>
          <p:cNvSpPr/>
          <p:nvPr/>
        </p:nvSpPr>
        <p:spPr>
          <a:xfrm>
            <a:off x="9963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1CC38481-E78B-DC17-22FC-756514B4B90A}"/>
              </a:ext>
            </a:extLst>
          </p:cNvPr>
          <p:cNvSpPr/>
          <p:nvPr/>
        </p:nvSpPr>
        <p:spPr>
          <a:xfrm>
            <a:off x="10170294" y="3778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C2EF411D-8FE1-2714-18D1-D03D2FD19531}"/>
              </a:ext>
            </a:extLst>
          </p:cNvPr>
          <p:cNvSpPr/>
          <p:nvPr/>
        </p:nvSpPr>
        <p:spPr>
          <a:xfrm>
            <a:off x="10170294" y="3490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FC936383-63F6-8556-42F4-CAF9E4EDA05E}"/>
              </a:ext>
            </a:extLst>
          </p:cNvPr>
          <p:cNvSpPr/>
          <p:nvPr/>
        </p:nvSpPr>
        <p:spPr>
          <a:xfrm>
            <a:off x="9675707" y="421716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6579CA2B-0192-97C8-71E0-CFF83941600E}"/>
              </a:ext>
            </a:extLst>
          </p:cNvPr>
          <p:cNvSpPr/>
          <p:nvPr/>
        </p:nvSpPr>
        <p:spPr>
          <a:xfrm>
            <a:off x="9675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70ADBA55-0102-87F6-D0BC-C604A62A0204}"/>
              </a:ext>
            </a:extLst>
          </p:cNvPr>
          <p:cNvSpPr/>
          <p:nvPr/>
        </p:nvSpPr>
        <p:spPr>
          <a:xfrm>
            <a:off x="9963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5D0B9D3F-4EFD-D654-EEF0-4AD6CFEAB05F}"/>
              </a:ext>
            </a:extLst>
          </p:cNvPr>
          <p:cNvSpPr/>
          <p:nvPr/>
        </p:nvSpPr>
        <p:spPr>
          <a:xfrm>
            <a:off x="10170294" y="4504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B80B1FE7-7552-FD61-3A5D-3D7F3953DE25}"/>
              </a:ext>
            </a:extLst>
          </p:cNvPr>
          <p:cNvSpPr/>
          <p:nvPr/>
        </p:nvSpPr>
        <p:spPr>
          <a:xfrm>
            <a:off x="10170294" y="4216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A07B5244-9991-DE27-DEB6-1717BDFC3A8D}"/>
              </a:ext>
            </a:extLst>
          </p:cNvPr>
          <p:cNvSpPr/>
          <p:nvPr/>
        </p:nvSpPr>
        <p:spPr>
          <a:xfrm>
            <a:off x="9675707" y="494393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8763150D-63F2-35C1-CE80-815524E97305}"/>
              </a:ext>
            </a:extLst>
          </p:cNvPr>
          <p:cNvSpPr/>
          <p:nvPr/>
        </p:nvSpPr>
        <p:spPr>
          <a:xfrm>
            <a:off x="9675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1D42E0CB-1C70-07E9-EBBC-57D077637544}"/>
              </a:ext>
            </a:extLst>
          </p:cNvPr>
          <p:cNvSpPr/>
          <p:nvPr/>
        </p:nvSpPr>
        <p:spPr>
          <a:xfrm>
            <a:off x="9963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4D10AFC9-00AA-27BB-5D17-B31CB14BB331}"/>
              </a:ext>
            </a:extLst>
          </p:cNvPr>
          <p:cNvSpPr/>
          <p:nvPr/>
        </p:nvSpPr>
        <p:spPr>
          <a:xfrm>
            <a:off x="10170294" y="5231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58EE62E0-AD18-6234-AC5E-85E42BD76EE0}"/>
              </a:ext>
            </a:extLst>
          </p:cNvPr>
          <p:cNvSpPr/>
          <p:nvPr/>
        </p:nvSpPr>
        <p:spPr>
          <a:xfrm>
            <a:off x="10170294" y="4943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A0182506-C3B2-48D2-C4F2-F479162A5382}"/>
              </a:ext>
            </a:extLst>
          </p:cNvPr>
          <p:cNvSpPr/>
          <p:nvPr/>
        </p:nvSpPr>
        <p:spPr>
          <a:xfrm>
            <a:off x="9675707" y="567071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7C67E8E5-9C7C-D689-3C11-2CC4A32BAE01}"/>
              </a:ext>
            </a:extLst>
          </p:cNvPr>
          <p:cNvSpPr/>
          <p:nvPr/>
        </p:nvSpPr>
        <p:spPr>
          <a:xfrm>
            <a:off x="9675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92C9CFF5-2B57-31ED-0B8C-E48BBCBBE679}"/>
              </a:ext>
            </a:extLst>
          </p:cNvPr>
          <p:cNvSpPr/>
          <p:nvPr/>
        </p:nvSpPr>
        <p:spPr>
          <a:xfrm>
            <a:off x="9963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9F1E2C21-2186-885F-D9E6-411571E8AECC}"/>
              </a:ext>
            </a:extLst>
          </p:cNvPr>
          <p:cNvSpPr/>
          <p:nvPr/>
        </p:nvSpPr>
        <p:spPr>
          <a:xfrm>
            <a:off x="10170294" y="5958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890E422D-69C6-57D0-7230-4D11242D780A}"/>
              </a:ext>
            </a:extLst>
          </p:cNvPr>
          <p:cNvSpPr/>
          <p:nvPr/>
        </p:nvSpPr>
        <p:spPr>
          <a:xfrm>
            <a:off x="10170294" y="5670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198DB3C1-ED51-EC6A-1F7D-DEBC0B14370B}"/>
              </a:ext>
            </a:extLst>
          </p:cNvPr>
          <p:cNvSpPr/>
          <p:nvPr/>
        </p:nvSpPr>
        <p:spPr>
          <a:xfrm>
            <a:off x="1104764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F2AE650-1003-F512-759F-770F80F76349}"/>
              </a:ext>
            </a:extLst>
          </p:cNvPr>
          <p:cNvSpPr/>
          <p:nvPr/>
        </p:nvSpPr>
        <p:spPr>
          <a:xfrm>
            <a:off x="10353638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>
            <a:extLst>
              <a:ext uri="{FF2B5EF4-FFF2-40B4-BE49-F238E27FC236}">
                <a16:creationId xmlns:a16="http://schemas.microsoft.com/office/drawing/2014/main" id="{3588181E-1C45-BAB6-36B2-200B0E80C848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F31FDC11-0668-A9E0-521A-E8459F8CA9D9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D7257E34-F4D0-3774-68DB-0CBD56CFB3A6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51783E12-B845-CC19-C795-56C66559F548}"/>
              </a:ext>
            </a:extLst>
          </p:cNvPr>
          <p:cNvSpPr/>
          <p:nvPr/>
        </p:nvSpPr>
        <p:spPr>
          <a:xfrm>
            <a:off x="8114028" y="548776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D2AECCEF-095A-29E6-6EA6-5A2E67DD422E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2669AAD0-9873-34F2-21CE-4629804B369E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CAA7CD-D8BA-73BB-83D7-9C8959ADA1A3}"/>
              </a:ext>
            </a:extLst>
          </p:cNvPr>
          <p:cNvSpPr/>
          <p:nvPr/>
        </p:nvSpPr>
        <p:spPr>
          <a:xfrm flipH="1">
            <a:off x="5854345" y="1751602"/>
            <a:ext cx="2097308" cy="46465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4472C4"/>
              </a:gs>
              <a:gs pos="83000">
                <a:srgbClr val="4472C4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C3A804EA-2740-5C7C-6156-820ECF916D2C}"/>
              </a:ext>
            </a:extLst>
          </p:cNvPr>
          <p:cNvCxnSpPr>
            <a:cxnSpLocks/>
          </p:cNvCxnSpPr>
          <p:nvPr/>
        </p:nvCxnSpPr>
        <p:spPr>
          <a:xfrm>
            <a:off x="52121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80F67D48-F686-BFB3-CB30-42B748A84095}"/>
              </a:ext>
            </a:extLst>
          </p:cNvPr>
          <p:cNvCxnSpPr>
            <a:cxnSpLocks/>
          </p:cNvCxnSpPr>
          <p:nvPr/>
        </p:nvCxnSpPr>
        <p:spPr>
          <a:xfrm>
            <a:off x="380829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직선 연결선 443">
            <a:extLst>
              <a:ext uri="{FF2B5EF4-FFF2-40B4-BE49-F238E27FC236}">
                <a16:creationId xmlns:a16="http://schemas.microsoft.com/office/drawing/2014/main" id="{59731CE1-3EAD-E817-02C3-47FCA0515308}"/>
              </a:ext>
            </a:extLst>
          </p:cNvPr>
          <p:cNvCxnSpPr>
            <a:cxnSpLocks/>
          </p:cNvCxnSpPr>
          <p:nvPr/>
        </p:nvCxnSpPr>
        <p:spPr>
          <a:xfrm>
            <a:off x="409290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EB03F967-4716-7118-1A76-8E7C2EB03A6F}"/>
              </a:ext>
            </a:extLst>
          </p:cNvPr>
          <p:cNvCxnSpPr>
            <a:cxnSpLocks/>
          </p:cNvCxnSpPr>
          <p:nvPr/>
        </p:nvCxnSpPr>
        <p:spPr>
          <a:xfrm>
            <a:off x="451680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직선 연결선 445">
            <a:extLst>
              <a:ext uri="{FF2B5EF4-FFF2-40B4-BE49-F238E27FC236}">
                <a16:creationId xmlns:a16="http://schemas.microsoft.com/office/drawing/2014/main" id="{0CF461CB-C2D6-5E3B-B6AE-FB8FCC0B37BE}"/>
              </a:ext>
            </a:extLst>
          </p:cNvPr>
          <p:cNvCxnSpPr>
            <a:cxnSpLocks/>
          </p:cNvCxnSpPr>
          <p:nvPr/>
        </p:nvCxnSpPr>
        <p:spPr>
          <a:xfrm>
            <a:off x="480747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FCD0ABF4-638B-4337-896F-EFBDFCCEABF6}"/>
              </a:ext>
            </a:extLst>
          </p:cNvPr>
          <p:cNvCxnSpPr>
            <a:cxnSpLocks/>
          </p:cNvCxnSpPr>
          <p:nvPr/>
        </p:nvCxnSpPr>
        <p:spPr>
          <a:xfrm>
            <a:off x="550386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3BCFCC28-70D7-732C-21D6-9AC9CB87840A}"/>
              </a:ext>
            </a:extLst>
          </p:cNvPr>
          <p:cNvSpPr/>
          <p:nvPr/>
        </p:nvSpPr>
        <p:spPr>
          <a:xfrm>
            <a:off x="3737862" y="203778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9BDCF-9B0C-CD52-EF10-B4C5EC8346D6}"/>
              </a:ext>
            </a:extLst>
          </p:cNvPr>
          <p:cNvSpPr/>
          <p:nvPr/>
        </p:nvSpPr>
        <p:spPr>
          <a:xfrm>
            <a:off x="3737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48068D0-CB11-F292-FCA3-B20A38649617}"/>
              </a:ext>
            </a:extLst>
          </p:cNvPr>
          <p:cNvSpPr/>
          <p:nvPr/>
        </p:nvSpPr>
        <p:spPr>
          <a:xfrm>
            <a:off x="4025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F9D1715-6CB7-403A-FC4F-4F5386C9126C}"/>
              </a:ext>
            </a:extLst>
          </p:cNvPr>
          <p:cNvSpPr/>
          <p:nvPr/>
        </p:nvSpPr>
        <p:spPr>
          <a:xfrm>
            <a:off x="3737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0DF0DA9-7C0A-7A94-006A-FCD84BDFDFE1}"/>
              </a:ext>
            </a:extLst>
          </p:cNvPr>
          <p:cNvSpPr/>
          <p:nvPr/>
        </p:nvSpPr>
        <p:spPr>
          <a:xfrm>
            <a:off x="4025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D21D053-D8F1-6B4B-85B2-263B6300CCA8}"/>
              </a:ext>
            </a:extLst>
          </p:cNvPr>
          <p:cNvSpPr/>
          <p:nvPr/>
        </p:nvSpPr>
        <p:spPr>
          <a:xfrm>
            <a:off x="4232449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367895D-44DC-EF23-E7E1-188BC3018E7E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A8681FC-AB72-4624-099F-1EEFF4EAAB52}"/>
              </a:ext>
            </a:extLst>
          </p:cNvPr>
          <p:cNvSpPr/>
          <p:nvPr/>
        </p:nvSpPr>
        <p:spPr>
          <a:xfrm>
            <a:off x="3737862" y="276456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4992EF6-7094-D45A-CE86-2ACC05D66B0D}"/>
              </a:ext>
            </a:extLst>
          </p:cNvPr>
          <p:cNvSpPr/>
          <p:nvPr/>
        </p:nvSpPr>
        <p:spPr>
          <a:xfrm>
            <a:off x="3737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1AAEC53-30F4-C375-1B37-8A8472FD490D}"/>
              </a:ext>
            </a:extLst>
          </p:cNvPr>
          <p:cNvSpPr/>
          <p:nvPr/>
        </p:nvSpPr>
        <p:spPr>
          <a:xfrm>
            <a:off x="4025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97F5F63-B05D-F13F-E085-E9F20B7F7D6D}"/>
              </a:ext>
            </a:extLst>
          </p:cNvPr>
          <p:cNvSpPr/>
          <p:nvPr/>
        </p:nvSpPr>
        <p:spPr>
          <a:xfrm>
            <a:off x="4232449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534C45A-A04F-791A-C74D-555CF36D4AEE}"/>
              </a:ext>
            </a:extLst>
          </p:cNvPr>
          <p:cNvSpPr/>
          <p:nvPr/>
        </p:nvSpPr>
        <p:spPr>
          <a:xfrm>
            <a:off x="4232449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A8B90D0-405A-5501-5241-5BFE05CBB095}"/>
              </a:ext>
            </a:extLst>
          </p:cNvPr>
          <p:cNvSpPr/>
          <p:nvPr/>
        </p:nvSpPr>
        <p:spPr>
          <a:xfrm>
            <a:off x="3737862" y="349134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6041FED-352C-3672-5DEC-D9C26989FD87}"/>
              </a:ext>
            </a:extLst>
          </p:cNvPr>
          <p:cNvSpPr/>
          <p:nvPr/>
        </p:nvSpPr>
        <p:spPr>
          <a:xfrm>
            <a:off x="3737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9CD3170-3A5B-3CCD-6D40-5A12B74C4D1D}"/>
              </a:ext>
            </a:extLst>
          </p:cNvPr>
          <p:cNvSpPr/>
          <p:nvPr/>
        </p:nvSpPr>
        <p:spPr>
          <a:xfrm>
            <a:off x="4025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82B17E0-0AAE-D60E-D120-246AAFD20629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3CD7478-4B17-FF7F-D45A-379B604603E1}"/>
              </a:ext>
            </a:extLst>
          </p:cNvPr>
          <p:cNvSpPr/>
          <p:nvPr/>
        </p:nvSpPr>
        <p:spPr>
          <a:xfrm>
            <a:off x="4232449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71AF254-1EDC-A925-6A25-7FB6E6C84079}"/>
              </a:ext>
            </a:extLst>
          </p:cNvPr>
          <p:cNvSpPr/>
          <p:nvPr/>
        </p:nvSpPr>
        <p:spPr>
          <a:xfrm>
            <a:off x="3737862" y="421811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BE5148-D387-5201-1FBB-C596D79F0FAE}"/>
              </a:ext>
            </a:extLst>
          </p:cNvPr>
          <p:cNvSpPr/>
          <p:nvPr/>
        </p:nvSpPr>
        <p:spPr>
          <a:xfrm>
            <a:off x="3737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A0410F-8D68-769A-2236-D05147A1607F}"/>
              </a:ext>
            </a:extLst>
          </p:cNvPr>
          <p:cNvSpPr/>
          <p:nvPr/>
        </p:nvSpPr>
        <p:spPr>
          <a:xfrm>
            <a:off x="4025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963AEE6-D565-B5ED-E2D3-4C8FA5AF2F77}"/>
              </a:ext>
            </a:extLst>
          </p:cNvPr>
          <p:cNvSpPr/>
          <p:nvPr/>
        </p:nvSpPr>
        <p:spPr>
          <a:xfrm>
            <a:off x="4232449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532F35F-716A-7CCE-17EE-9D57915102DA}"/>
              </a:ext>
            </a:extLst>
          </p:cNvPr>
          <p:cNvSpPr/>
          <p:nvPr/>
        </p:nvSpPr>
        <p:spPr>
          <a:xfrm>
            <a:off x="4232449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21FCB78-EE60-CD71-C838-82674A28D721}"/>
              </a:ext>
            </a:extLst>
          </p:cNvPr>
          <p:cNvSpPr/>
          <p:nvPr/>
        </p:nvSpPr>
        <p:spPr>
          <a:xfrm>
            <a:off x="3737862" y="494489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26D9C36-DBF1-6306-833D-30EFF34B6604}"/>
              </a:ext>
            </a:extLst>
          </p:cNvPr>
          <p:cNvSpPr/>
          <p:nvPr/>
        </p:nvSpPr>
        <p:spPr>
          <a:xfrm>
            <a:off x="3737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2CEA05D-7BDF-06EF-AA9F-41E017534554}"/>
              </a:ext>
            </a:extLst>
          </p:cNvPr>
          <p:cNvSpPr/>
          <p:nvPr/>
        </p:nvSpPr>
        <p:spPr>
          <a:xfrm>
            <a:off x="4025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56D7D12-F1CE-3519-7CE2-16E4CCD2ACA3}"/>
              </a:ext>
            </a:extLst>
          </p:cNvPr>
          <p:cNvSpPr/>
          <p:nvPr/>
        </p:nvSpPr>
        <p:spPr>
          <a:xfrm>
            <a:off x="4232449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3B436089-CD1B-64FF-F382-561A71137708}"/>
              </a:ext>
            </a:extLst>
          </p:cNvPr>
          <p:cNvSpPr/>
          <p:nvPr/>
        </p:nvSpPr>
        <p:spPr>
          <a:xfrm>
            <a:off x="4232449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991D852-2DF9-D72C-19E4-B93601327B8F}"/>
              </a:ext>
            </a:extLst>
          </p:cNvPr>
          <p:cNvSpPr/>
          <p:nvPr/>
        </p:nvSpPr>
        <p:spPr>
          <a:xfrm>
            <a:off x="3737862" y="567166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65F6E82-74C0-246F-1618-77758BE200E4}"/>
              </a:ext>
            </a:extLst>
          </p:cNvPr>
          <p:cNvSpPr/>
          <p:nvPr/>
        </p:nvSpPr>
        <p:spPr>
          <a:xfrm>
            <a:off x="3737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06EE5B3-F415-4243-2892-5F66FB66FA5D}"/>
              </a:ext>
            </a:extLst>
          </p:cNvPr>
          <p:cNvSpPr/>
          <p:nvPr/>
        </p:nvSpPr>
        <p:spPr>
          <a:xfrm>
            <a:off x="4025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869D368-3718-D2B7-A51A-8B286433D271}"/>
              </a:ext>
            </a:extLst>
          </p:cNvPr>
          <p:cNvSpPr/>
          <p:nvPr/>
        </p:nvSpPr>
        <p:spPr>
          <a:xfrm>
            <a:off x="4232449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607A4EA-DCA4-95DC-251E-BE81FBA3DE2E}"/>
              </a:ext>
            </a:extLst>
          </p:cNvPr>
          <p:cNvSpPr/>
          <p:nvPr/>
        </p:nvSpPr>
        <p:spPr>
          <a:xfrm>
            <a:off x="4232449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EDAC927-2962-110E-2BE5-3AF3E73090B0}"/>
              </a:ext>
            </a:extLst>
          </p:cNvPr>
          <p:cNvSpPr/>
          <p:nvPr/>
        </p:nvSpPr>
        <p:spPr>
          <a:xfrm>
            <a:off x="4439036" y="203778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ED04E2F5-CFE9-3165-85EE-10F96059B718}"/>
              </a:ext>
            </a:extLst>
          </p:cNvPr>
          <p:cNvSpPr/>
          <p:nvPr/>
        </p:nvSpPr>
        <p:spPr>
          <a:xfrm>
            <a:off x="4439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10D28C5-EAD2-FE39-89AB-9337FB287691}"/>
              </a:ext>
            </a:extLst>
          </p:cNvPr>
          <p:cNvSpPr/>
          <p:nvPr/>
        </p:nvSpPr>
        <p:spPr>
          <a:xfrm>
            <a:off x="4727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D124E846-1C4B-6D61-EAE6-D1BA5043BD1D}"/>
              </a:ext>
            </a:extLst>
          </p:cNvPr>
          <p:cNvSpPr/>
          <p:nvPr/>
        </p:nvSpPr>
        <p:spPr>
          <a:xfrm>
            <a:off x="4439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05E3B00-BB95-56BC-945B-AEDB2F365C4E}"/>
              </a:ext>
            </a:extLst>
          </p:cNvPr>
          <p:cNvSpPr/>
          <p:nvPr/>
        </p:nvSpPr>
        <p:spPr>
          <a:xfrm>
            <a:off x="4727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DDE4A-1D92-FFBD-4B4C-DD08EA4DFC7B}"/>
              </a:ext>
            </a:extLst>
          </p:cNvPr>
          <p:cNvSpPr/>
          <p:nvPr/>
        </p:nvSpPr>
        <p:spPr>
          <a:xfrm>
            <a:off x="4933623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7F69E5A-A23D-2EDB-586E-D17239BEBFF6}"/>
              </a:ext>
            </a:extLst>
          </p:cNvPr>
          <p:cNvSpPr/>
          <p:nvPr/>
        </p:nvSpPr>
        <p:spPr>
          <a:xfrm>
            <a:off x="4933623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62A84D3-A3A4-47E5-6F57-31D4BEBD4A65}"/>
              </a:ext>
            </a:extLst>
          </p:cNvPr>
          <p:cNvSpPr/>
          <p:nvPr/>
        </p:nvSpPr>
        <p:spPr>
          <a:xfrm>
            <a:off x="4439036" y="276456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111CB3F-A2F3-28F9-4B7B-018A7E991020}"/>
              </a:ext>
            </a:extLst>
          </p:cNvPr>
          <p:cNvSpPr/>
          <p:nvPr/>
        </p:nvSpPr>
        <p:spPr>
          <a:xfrm>
            <a:off x="4439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B792AAC-3836-71F3-DD03-3B1D43B1C17F}"/>
              </a:ext>
            </a:extLst>
          </p:cNvPr>
          <p:cNvSpPr/>
          <p:nvPr/>
        </p:nvSpPr>
        <p:spPr>
          <a:xfrm>
            <a:off x="4727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1869D73-C2EE-6CE8-088F-FAD3296D9456}"/>
              </a:ext>
            </a:extLst>
          </p:cNvPr>
          <p:cNvSpPr/>
          <p:nvPr/>
        </p:nvSpPr>
        <p:spPr>
          <a:xfrm>
            <a:off x="4933623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F8F9ACD-643E-0E00-D0A0-28973483F70A}"/>
              </a:ext>
            </a:extLst>
          </p:cNvPr>
          <p:cNvSpPr/>
          <p:nvPr/>
        </p:nvSpPr>
        <p:spPr>
          <a:xfrm>
            <a:off x="4933623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D3066769-41B5-2537-DA6A-1C63A1DDE8B0}"/>
              </a:ext>
            </a:extLst>
          </p:cNvPr>
          <p:cNvSpPr/>
          <p:nvPr/>
        </p:nvSpPr>
        <p:spPr>
          <a:xfrm>
            <a:off x="4439036" y="349134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ADDBA64-4DBB-EBE1-EC60-9F5F4FEA3063}"/>
              </a:ext>
            </a:extLst>
          </p:cNvPr>
          <p:cNvSpPr/>
          <p:nvPr/>
        </p:nvSpPr>
        <p:spPr>
          <a:xfrm>
            <a:off x="4439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B5534B1-CD2A-473E-E791-5DEADDD9BB32}"/>
              </a:ext>
            </a:extLst>
          </p:cNvPr>
          <p:cNvSpPr/>
          <p:nvPr/>
        </p:nvSpPr>
        <p:spPr>
          <a:xfrm>
            <a:off x="4727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7D2A98D6-B609-A575-43B6-0E9EAAE498E1}"/>
              </a:ext>
            </a:extLst>
          </p:cNvPr>
          <p:cNvSpPr/>
          <p:nvPr/>
        </p:nvSpPr>
        <p:spPr>
          <a:xfrm>
            <a:off x="4933623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61FE3C-5E28-A979-E291-50E4AD35979A}"/>
              </a:ext>
            </a:extLst>
          </p:cNvPr>
          <p:cNvSpPr/>
          <p:nvPr/>
        </p:nvSpPr>
        <p:spPr>
          <a:xfrm>
            <a:off x="4933623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7AE212D-493A-AF2A-56B9-D0C6CFAE22F3}"/>
              </a:ext>
            </a:extLst>
          </p:cNvPr>
          <p:cNvSpPr/>
          <p:nvPr/>
        </p:nvSpPr>
        <p:spPr>
          <a:xfrm>
            <a:off x="4439036" y="421811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4FF90C2-5BD5-050C-9E68-E0CA97120E7E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40908A9-4D11-0CEC-F267-E6C23425306C}"/>
              </a:ext>
            </a:extLst>
          </p:cNvPr>
          <p:cNvSpPr/>
          <p:nvPr/>
        </p:nvSpPr>
        <p:spPr>
          <a:xfrm>
            <a:off x="4727036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E68430A-F9E6-0C04-98DB-8A6D2763818B}"/>
              </a:ext>
            </a:extLst>
          </p:cNvPr>
          <p:cNvSpPr/>
          <p:nvPr/>
        </p:nvSpPr>
        <p:spPr>
          <a:xfrm>
            <a:off x="4933623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915579C-A03A-9B23-57FA-2DC81B4D4059}"/>
              </a:ext>
            </a:extLst>
          </p:cNvPr>
          <p:cNvSpPr/>
          <p:nvPr/>
        </p:nvSpPr>
        <p:spPr>
          <a:xfrm>
            <a:off x="4933623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A5A87F7F-6565-0B6D-0311-D75064D78442}"/>
              </a:ext>
            </a:extLst>
          </p:cNvPr>
          <p:cNvSpPr/>
          <p:nvPr/>
        </p:nvSpPr>
        <p:spPr>
          <a:xfrm>
            <a:off x="4439036" y="494489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030BE43-E81C-C4B7-8F8B-41B37835AC2E}"/>
              </a:ext>
            </a:extLst>
          </p:cNvPr>
          <p:cNvSpPr/>
          <p:nvPr/>
        </p:nvSpPr>
        <p:spPr>
          <a:xfrm>
            <a:off x="4439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18165D1-2673-CF86-FDAF-2513558C8B4D}"/>
              </a:ext>
            </a:extLst>
          </p:cNvPr>
          <p:cNvSpPr/>
          <p:nvPr/>
        </p:nvSpPr>
        <p:spPr>
          <a:xfrm>
            <a:off x="4727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E5A7C56-0714-AC30-4B21-345AD0D1E0DB}"/>
              </a:ext>
            </a:extLst>
          </p:cNvPr>
          <p:cNvSpPr/>
          <p:nvPr/>
        </p:nvSpPr>
        <p:spPr>
          <a:xfrm>
            <a:off x="4933623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60C9E9F-04BB-9FA6-6B15-7A8BD1F831C1}"/>
              </a:ext>
            </a:extLst>
          </p:cNvPr>
          <p:cNvSpPr/>
          <p:nvPr/>
        </p:nvSpPr>
        <p:spPr>
          <a:xfrm>
            <a:off x="4933623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7693E33-AC24-0C7F-681A-87E7F7A71682}"/>
              </a:ext>
            </a:extLst>
          </p:cNvPr>
          <p:cNvSpPr/>
          <p:nvPr/>
        </p:nvSpPr>
        <p:spPr>
          <a:xfrm>
            <a:off x="4439036" y="567166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1BD344C2-C745-3187-BC2C-949A1B33CDF6}"/>
              </a:ext>
            </a:extLst>
          </p:cNvPr>
          <p:cNvSpPr/>
          <p:nvPr/>
        </p:nvSpPr>
        <p:spPr>
          <a:xfrm>
            <a:off x="4439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DAE85DC-0086-838F-EAFE-A4AA157C1E00}"/>
              </a:ext>
            </a:extLst>
          </p:cNvPr>
          <p:cNvSpPr/>
          <p:nvPr/>
        </p:nvSpPr>
        <p:spPr>
          <a:xfrm>
            <a:off x="4727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0F3909C-EFE4-461C-1C14-01067D6D4E77}"/>
              </a:ext>
            </a:extLst>
          </p:cNvPr>
          <p:cNvSpPr/>
          <p:nvPr/>
        </p:nvSpPr>
        <p:spPr>
          <a:xfrm>
            <a:off x="4933623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9BA56CF0-C419-EEBD-8D98-5010120C94EE}"/>
              </a:ext>
            </a:extLst>
          </p:cNvPr>
          <p:cNvSpPr/>
          <p:nvPr/>
        </p:nvSpPr>
        <p:spPr>
          <a:xfrm>
            <a:off x="4933623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E1F9D5FF-2B47-7A5B-AFDF-D2DD5467C6D2}"/>
              </a:ext>
            </a:extLst>
          </p:cNvPr>
          <p:cNvSpPr/>
          <p:nvPr/>
        </p:nvSpPr>
        <p:spPr>
          <a:xfrm>
            <a:off x="5132642" y="203759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5827614-825D-0C11-BB92-06A737D9A614}"/>
              </a:ext>
            </a:extLst>
          </p:cNvPr>
          <p:cNvSpPr/>
          <p:nvPr/>
        </p:nvSpPr>
        <p:spPr>
          <a:xfrm>
            <a:off x="5132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DA6801E-C937-E344-FB82-2801831B4023}"/>
              </a:ext>
            </a:extLst>
          </p:cNvPr>
          <p:cNvSpPr/>
          <p:nvPr/>
        </p:nvSpPr>
        <p:spPr>
          <a:xfrm>
            <a:off x="5420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9991E53-28BA-72BF-7FCE-896C82AC68F6}"/>
              </a:ext>
            </a:extLst>
          </p:cNvPr>
          <p:cNvSpPr/>
          <p:nvPr/>
        </p:nvSpPr>
        <p:spPr>
          <a:xfrm>
            <a:off x="5132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C6C00D5-6CC0-37A6-E48C-9E2C43474FB7}"/>
              </a:ext>
            </a:extLst>
          </p:cNvPr>
          <p:cNvSpPr/>
          <p:nvPr/>
        </p:nvSpPr>
        <p:spPr>
          <a:xfrm>
            <a:off x="5420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BD7EDBD-BF80-EA5A-6104-AA2A669C5EF7}"/>
              </a:ext>
            </a:extLst>
          </p:cNvPr>
          <p:cNvSpPr/>
          <p:nvPr/>
        </p:nvSpPr>
        <p:spPr>
          <a:xfrm>
            <a:off x="5627229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868FECF-6D20-F2FC-A0E1-4D194A3D2C2D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5A812CE-9FE1-6302-8AC4-7B998D861793}"/>
              </a:ext>
            </a:extLst>
          </p:cNvPr>
          <p:cNvSpPr/>
          <p:nvPr/>
        </p:nvSpPr>
        <p:spPr>
          <a:xfrm>
            <a:off x="5132642" y="276437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F1427C06-91FD-3B1A-C51F-7A326DC2D233}"/>
              </a:ext>
            </a:extLst>
          </p:cNvPr>
          <p:cNvSpPr/>
          <p:nvPr/>
        </p:nvSpPr>
        <p:spPr>
          <a:xfrm>
            <a:off x="5132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140695E-1E15-FD01-A5C2-9125330D25CE}"/>
              </a:ext>
            </a:extLst>
          </p:cNvPr>
          <p:cNvSpPr/>
          <p:nvPr/>
        </p:nvSpPr>
        <p:spPr>
          <a:xfrm>
            <a:off x="5420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8D0E8CF-4A38-BF7C-FCEA-853CEFF7B79F}"/>
              </a:ext>
            </a:extLst>
          </p:cNvPr>
          <p:cNvSpPr/>
          <p:nvPr/>
        </p:nvSpPr>
        <p:spPr>
          <a:xfrm>
            <a:off x="5627229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258C018-6E29-E35D-EDDA-94FD2F498725}"/>
              </a:ext>
            </a:extLst>
          </p:cNvPr>
          <p:cNvSpPr/>
          <p:nvPr/>
        </p:nvSpPr>
        <p:spPr>
          <a:xfrm>
            <a:off x="5627229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F0FF96D-0034-1D26-B250-E43C8C872F4B}"/>
              </a:ext>
            </a:extLst>
          </p:cNvPr>
          <p:cNvSpPr/>
          <p:nvPr/>
        </p:nvSpPr>
        <p:spPr>
          <a:xfrm>
            <a:off x="5132642" y="349115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6F8427C-A16D-0BFD-3369-D302BAEB4393}"/>
              </a:ext>
            </a:extLst>
          </p:cNvPr>
          <p:cNvSpPr/>
          <p:nvPr/>
        </p:nvSpPr>
        <p:spPr>
          <a:xfrm>
            <a:off x="5132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26CAC2F-6828-41CB-4C1A-760416BCB79E}"/>
              </a:ext>
            </a:extLst>
          </p:cNvPr>
          <p:cNvSpPr/>
          <p:nvPr/>
        </p:nvSpPr>
        <p:spPr>
          <a:xfrm>
            <a:off x="5420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4FC26B74-6329-7F08-CF1D-371F201A421D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6505A5B-5755-470D-BF17-FFCB05642234}"/>
              </a:ext>
            </a:extLst>
          </p:cNvPr>
          <p:cNvSpPr/>
          <p:nvPr/>
        </p:nvSpPr>
        <p:spPr>
          <a:xfrm>
            <a:off x="5627229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FE95B333-1C8D-DDF2-C24F-10EA840164FE}"/>
              </a:ext>
            </a:extLst>
          </p:cNvPr>
          <p:cNvSpPr/>
          <p:nvPr/>
        </p:nvSpPr>
        <p:spPr>
          <a:xfrm>
            <a:off x="5132642" y="421792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44D1BFC0-4B4B-0A01-E210-1334C359762F}"/>
              </a:ext>
            </a:extLst>
          </p:cNvPr>
          <p:cNvSpPr/>
          <p:nvPr/>
        </p:nvSpPr>
        <p:spPr>
          <a:xfrm>
            <a:off x="5132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261C0B4-ACE3-7672-5170-3700D02C91ED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8AE6F97-513D-640B-EAA2-64A72C9B1CBA}"/>
              </a:ext>
            </a:extLst>
          </p:cNvPr>
          <p:cNvSpPr/>
          <p:nvPr/>
        </p:nvSpPr>
        <p:spPr>
          <a:xfrm>
            <a:off x="5627229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6C24C61-E4B1-D62D-8310-DA51A9D3B0ED}"/>
              </a:ext>
            </a:extLst>
          </p:cNvPr>
          <p:cNvSpPr/>
          <p:nvPr/>
        </p:nvSpPr>
        <p:spPr>
          <a:xfrm>
            <a:off x="5627229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693854A-5F15-C021-81CE-CCEF59A5FE8D}"/>
              </a:ext>
            </a:extLst>
          </p:cNvPr>
          <p:cNvSpPr/>
          <p:nvPr/>
        </p:nvSpPr>
        <p:spPr>
          <a:xfrm>
            <a:off x="5132642" y="494470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6DBBE05B-5042-0EC6-B365-65C21A2FD2F8}"/>
              </a:ext>
            </a:extLst>
          </p:cNvPr>
          <p:cNvSpPr/>
          <p:nvPr/>
        </p:nvSpPr>
        <p:spPr>
          <a:xfrm>
            <a:off x="5132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B07AE6-8F43-64C1-3655-C8B403A5C943}"/>
              </a:ext>
            </a:extLst>
          </p:cNvPr>
          <p:cNvSpPr/>
          <p:nvPr/>
        </p:nvSpPr>
        <p:spPr>
          <a:xfrm>
            <a:off x="5420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B4EBF9C-5ECD-B5C7-0874-7417DEBA55B8}"/>
              </a:ext>
            </a:extLst>
          </p:cNvPr>
          <p:cNvSpPr/>
          <p:nvPr/>
        </p:nvSpPr>
        <p:spPr>
          <a:xfrm>
            <a:off x="5627229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68C8129-E191-2DE4-B961-1743CC336DFA}"/>
              </a:ext>
            </a:extLst>
          </p:cNvPr>
          <p:cNvSpPr/>
          <p:nvPr/>
        </p:nvSpPr>
        <p:spPr>
          <a:xfrm>
            <a:off x="5627229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3697320F-E6F8-4558-6FA1-AA070D270541}"/>
              </a:ext>
            </a:extLst>
          </p:cNvPr>
          <p:cNvSpPr/>
          <p:nvPr/>
        </p:nvSpPr>
        <p:spPr>
          <a:xfrm>
            <a:off x="5132642" y="5671478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12590C92-93FD-E7BB-6ACC-01BE0B301404}"/>
              </a:ext>
            </a:extLst>
          </p:cNvPr>
          <p:cNvSpPr/>
          <p:nvPr/>
        </p:nvSpPr>
        <p:spPr>
          <a:xfrm>
            <a:off x="5132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893ADDC-DCA9-9455-BB40-D6311BCCBE19}"/>
              </a:ext>
            </a:extLst>
          </p:cNvPr>
          <p:cNvSpPr/>
          <p:nvPr/>
        </p:nvSpPr>
        <p:spPr>
          <a:xfrm>
            <a:off x="5420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923EA12-3020-92A8-27AF-FB55A52285D6}"/>
              </a:ext>
            </a:extLst>
          </p:cNvPr>
          <p:cNvSpPr/>
          <p:nvPr/>
        </p:nvSpPr>
        <p:spPr>
          <a:xfrm>
            <a:off x="5627229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CEA06CF-13D7-0AD1-8EA4-C2D42F0D99ED}"/>
              </a:ext>
            </a:extLst>
          </p:cNvPr>
          <p:cNvSpPr/>
          <p:nvPr/>
        </p:nvSpPr>
        <p:spPr>
          <a:xfrm>
            <a:off x="5627229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0C47704-124F-E08A-62B4-68ADDDE7F18D}"/>
              </a:ext>
            </a:extLst>
          </p:cNvPr>
          <p:cNvSpPr/>
          <p:nvPr/>
        </p:nvSpPr>
        <p:spPr>
          <a:xfrm>
            <a:off x="5949296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07E9AAC-C975-5ED4-EC31-A672F4DD5AC5}"/>
              </a:ext>
            </a:extLst>
          </p:cNvPr>
          <p:cNvSpPr/>
          <p:nvPr/>
        </p:nvSpPr>
        <p:spPr>
          <a:xfrm>
            <a:off x="5949296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CC07A23-6BF3-DD1A-CF6A-91377A939878}"/>
              </a:ext>
            </a:extLst>
          </p:cNvPr>
          <p:cNvSpPr/>
          <p:nvPr/>
        </p:nvSpPr>
        <p:spPr>
          <a:xfrm>
            <a:off x="5949296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BF12D56-91DF-A1A0-4435-17B8554E0DD8}"/>
              </a:ext>
            </a:extLst>
          </p:cNvPr>
          <p:cNvSpPr/>
          <p:nvPr/>
        </p:nvSpPr>
        <p:spPr>
          <a:xfrm>
            <a:off x="5949296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37AEDAF-4CAA-AE02-87AF-4A1F792EDDC4}"/>
              </a:ext>
            </a:extLst>
          </p:cNvPr>
          <p:cNvSpPr/>
          <p:nvPr/>
        </p:nvSpPr>
        <p:spPr>
          <a:xfrm>
            <a:off x="5949296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572051-57A1-CF51-6F14-5B9B2E5E7A8C}"/>
              </a:ext>
            </a:extLst>
          </p:cNvPr>
          <p:cNvSpPr/>
          <p:nvPr/>
        </p:nvSpPr>
        <p:spPr>
          <a:xfrm>
            <a:off x="5949296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3F9559D-BE30-40EB-EECB-7E2E350A57CD}"/>
              </a:ext>
            </a:extLst>
          </p:cNvPr>
          <p:cNvSpPr/>
          <p:nvPr/>
        </p:nvSpPr>
        <p:spPr>
          <a:xfrm>
            <a:off x="5949296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5101DB-485F-725A-993F-CCB2880B4C06}"/>
              </a:ext>
            </a:extLst>
          </p:cNvPr>
          <p:cNvSpPr/>
          <p:nvPr/>
        </p:nvSpPr>
        <p:spPr>
          <a:xfrm>
            <a:off x="5949296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205D0A7-9738-CB15-4F1D-AE3260240850}"/>
              </a:ext>
            </a:extLst>
          </p:cNvPr>
          <p:cNvSpPr/>
          <p:nvPr/>
        </p:nvSpPr>
        <p:spPr>
          <a:xfrm>
            <a:off x="5949296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28D0F65A-3ED9-9FC9-D02E-A3877A3AD652}"/>
              </a:ext>
            </a:extLst>
          </p:cNvPr>
          <p:cNvSpPr/>
          <p:nvPr/>
        </p:nvSpPr>
        <p:spPr>
          <a:xfrm>
            <a:off x="5949296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5F87D20-89F6-434D-5D74-39C5060A7AEF}"/>
              </a:ext>
            </a:extLst>
          </p:cNvPr>
          <p:cNvSpPr/>
          <p:nvPr/>
        </p:nvSpPr>
        <p:spPr>
          <a:xfrm>
            <a:off x="5949296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DB49F427-7270-6B15-756B-F05A744A2B7B}"/>
              </a:ext>
            </a:extLst>
          </p:cNvPr>
          <p:cNvSpPr/>
          <p:nvPr/>
        </p:nvSpPr>
        <p:spPr>
          <a:xfrm>
            <a:off x="5949296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8" name="직선 연결선 447">
            <a:extLst>
              <a:ext uri="{FF2B5EF4-FFF2-40B4-BE49-F238E27FC236}">
                <a16:creationId xmlns:a16="http://schemas.microsoft.com/office/drawing/2014/main" id="{37CDF653-416D-DCE9-B907-6A927C59EEC8}"/>
              </a:ext>
            </a:extLst>
          </p:cNvPr>
          <p:cNvCxnSpPr>
            <a:cxnSpLocks/>
          </p:cNvCxnSpPr>
          <p:nvPr/>
        </p:nvCxnSpPr>
        <p:spPr>
          <a:xfrm>
            <a:off x="762838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27D6AC46-8540-F6D8-4AB3-5ADB67A93338}"/>
              </a:ext>
            </a:extLst>
          </p:cNvPr>
          <p:cNvCxnSpPr>
            <a:cxnSpLocks/>
          </p:cNvCxnSpPr>
          <p:nvPr/>
        </p:nvCxnSpPr>
        <p:spPr>
          <a:xfrm>
            <a:off x="62244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D7624001-7394-0B28-C694-DA10D2377977}"/>
              </a:ext>
            </a:extLst>
          </p:cNvPr>
          <p:cNvCxnSpPr>
            <a:cxnSpLocks/>
          </p:cNvCxnSpPr>
          <p:nvPr/>
        </p:nvCxnSpPr>
        <p:spPr>
          <a:xfrm>
            <a:off x="650910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A9B0B503-07BC-1CA4-C3A2-FFF301106ADD}"/>
              </a:ext>
            </a:extLst>
          </p:cNvPr>
          <p:cNvCxnSpPr>
            <a:cxnSpLocks/>
          </p:cNvCxnSpPr>
          <p:nvPr/>
        </p:nvCxnSpPr>
        <p:spPr>
          <a:xfrm>
            <a:off x="693299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08733E60-B97D-AE79-B338-832D21A7ECAE}"/>
              </a:ext>
            </a:extLst>
          </p:cNvPr>
          <p:cNvCxnSpPr>
            <a:cxnSpLocks/>
          </p:cNvCxnSpPr>
          <p:nvPr/>
        </p:nvCxnSpPr>
        <p:spPr>
          <a:xfrm>
            <a:off x="72236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6A48CB59-764F-CC82-A0D7-76345AB5AA1B}"/>
              </a:ext>
            </a:extLst>
          </p:cNvPr>
          <p:cNvCxnSpPr>
            <a:cxnSpLocks/>
          </p:cNvCxnSpPr>
          <p:nvPr/>
        </p:nvCxnSpPr>
        <p:spPr>
          <a:xfrm>
            <a:off x="792006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id="{F23E12F9-2DA0-43EF-AA32-BA60FF98E919}"/>
              </a:ext>
            </a:extLst>
          </p:cNvPr>
          <p:cNvSpPr/>
          <p:nvPr/>
        </p:nvSpPr>
        <p:spPr>
          <a:xfrm>
            <a:off x="6155883" y="203740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53CA600-6DA6-28FB-FC6B-4C6BA85D7574}"/>
              </a:ext>
            </a:extLst>
          </p:cNvPr>
          <p:cNvSpPr/>
          <p:nvPr/>
        </p:nvSpPr>
        <p:spPr>
          <a:xfrm>
            <a:off x="6155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1920F42E-003E-FFDB-BAC2-69FD63046107}"/>
              </a:ext>
            </a:extLst>
          </p:cNvPr>
          <p:cNvSpPr/>
          <p:nvPr/>
        </p:nvSpPr>
        <p:spPr>
          <a:xfrm>
            <a:off x="6443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03E22D7-303C-C0BD-FB3F-1828476111B5}"/>
              </a:ext>
            </a:extLst>
          </p:cNvPr>
          <p:cNvSpPr/>
          <p:nvPr/>
        </p:nvSpPr>
        <p:spPr>
          <a:xfrm>
            <a:off x="6155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44A97A5-6056-3F79-8A87-B46BBAE10CDD}"/>
              </a:ext>
            </a:extLst>
          </p:cNvPr>
          <p:cNvSpPr/>
          <p:nvPr/>
        </p:nvSpPr>
        <p:spPr>
          <a:xfrm>
            <a:off x="6443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C1F432ED-6125-19F1-3AE1-3FB1E90C5A57}"/>
              </a:ext>
            </a:extLst>
          </p:cNvPr>
          <p:cNvSpPr/>
          <p:nvPr/>
        </p:nvSpPr>
        <p:spPr>
          <a:xfrm>
            <a:off x="6650470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3150114B-BB42-BB56-81C5-03F08E094DF5}"/>
              </a:ext>
            </a:extLst>
          </p:cNvPr>
          <p:cNvSpPr/>
          <p:nvPr/>
        </p:nvSpPr>
        <p:spPr>
          <a:xfrm>
            <a:off x="6650470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1150F54A-00B5-05DA-2A1E-15731A65A8D9}"/>
              </a:ext>
            </a:extLst>
          </p:cNvPr>
          <p:cNvSpPr/>
          <p:nvPr/>
        </p:nvSpPr>
        <p:spPr>
          <a:xfrm>
            <a:off x="6155883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D093F13-FB04-365E-80F1-2B2277B6F319}"/>
              </a:ext>
            </a:extLst>
          </p:cNvPr>
          <p:cNvSpPr/>
          <p:nvPr/>
        </p:nvSpPr>
        <p:spPr>
          <a:xfrm>
            <a:off x="6155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77DBB36-FE6B-B78F-97BF-A145DC197C6F}"/>
              </a:ext>
            </a:extLst>
          </p:cNvPr>
          <p:cNvSpPr/>
          <p:nvPr/>
        </p:nvSpPr>
        <p:spPr>
          <a:xfrm>
            <a:off x="6443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80829F7-1C5A-BC55-810F-72669722BC6F}"/>
              </a:ext>
            </a:extLst>
          </p:cNvPr>
          <p:cNvSpPr/>
          <p:nvPr/>
        </p:nvSpPr>
        <p:spPr>
          <a:xfrm>
            <a:off x="6650470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FA63350F-74FF-6294-0A10-A3E85E835F47}"/>
              </a:ext>
            </a:extLst>
          </p:cNvPr>
          <p:cNvSpPr/>
          <p:nvPr/>
        </p:nvSpPr>
        <p:spPr>
          <a:xfrm>
            <a:off x="6650470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18EED094-F8A1-7322-A2E4-CDF064ABD7C6}"/>
              </a:ext>
            </a:extLst>
          </p:cNvPr>
          <p:cNvSpPr/>
          <p:nvPr/>
        </p:nvSpPr>
        <p:spPr>
          <a:xfrm>
            <a:off x="6155883" y="349095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D3F8C26-61E8-FC31-E343-31D4C923830D}"/>
              </a:ext>
            </a:extLst>
          </p:cNvPr>
          <p:cNvSpPr/>
          <p:nvPr/>
        </p:nvSpPr>
        <p:spPr>
          <a:xfrm>
            <a:off x="6155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011A635-7B3F-AF2E-FC7F-E4A35D43AF4F}"/>
              </a:ext>
            </a:extLst>
          </p:cNvPr>
          <p:cNvSpPr/>
          <p:nvPr/>
        </p:nvSpPr>
        <p:spPr>
          <a:xfrm>
            <a:off x="6443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169160C4-ADA3-D1E4-2F1E-60B5E9CCC79D}"/>
              </a:ext>
            </a:extLst>
          </p:cNvPr>
          <p:cNvSpPr/>
          <p:nvPr/>
        </p:nvSpPr>
        <p:spPr>
          <a:xfrm>
            <a:off x="6650470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3A9926D-4AFA-1299-0DD3-17266C93F0B1}"/>
              </a:ext>
            </a:extLst>
          </p:cNvPr>
          <p:cNvSpPr/>
          <p:nvPr/>
        </p:nvSpPr>
        <p:spPr>
          <a:xfrm>
            <a:off x="6650470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330CAF30-C8A2-0C67-5A74-3A5EB8D97ECA}"/>
              </a:ext>
            </a:extLst>
          </p:cNvPr>
          <p:cNvSpPr/>
          <p:nvPr/>
        </p:nvSpPr>
        <p:spPr>
          <a:xfrm>
            <a:off x="6155883" y="421773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D0BD4F6-1F71-3C84-26C9-8443F6326F29}"/>
              </a:ext>
            </a:extLst>
          </p:cNvPr>
          <p:cNvSpPr/>
          <p:nvPr/>
        </p:nvSpPr>
        <p:spPr>
          <a:xfrm>
            <a:off x="6155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B0144CD7-710B-3C9C-FDCE-D34589FDC431}"/>
              </a:ext>
            </a:extLst>
          </p:cNvPr>
          <p:cNvSpPr/>
          <p:nvPr/>
        </p:nvSpPr>
        <p:spPr>
          <a:xfrm>
            <a:off x="6443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6B21D293-7965-41A1-028F-659276B1175D}"/>
              </a:ext>
            </a:extLst>
          </p:cNvPr>
          <p:cNvSpPr/>
          <p:nvPr/>
        </p:nvSpPr>
        <p:spPr>
          <a:xfrm>
            <a:off x="6650470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6C1873A7-B509-EA7C-FA1D-D35A901A73C6}"/>
              </a:ext>
            </a:extLst>
          </p:cNvPr>
          <p:cNvSpPr/>
          <p:nvPr/>
        </p:nvSpPr>
        <p:spPr>
          <a:xfrm>
            <a:off x="6650470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2A808EA7-76C3-6547-BE64-53CF8A7267FA}"/>
              </a:ext>
            </a:extLst>
          </p:cNvPr>
          <p:cNvSpPr/>
          <p:nvPr/>
        </p:nvSpPr>
        <p:spPr>
          <a:xfrm>
            <a:off x="6155883" y="494451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BDF0750D-03BD-2EF0-8646-8470E586E09A}"/>
              </a:ext>
            </a:extLst>
          </p:cNvPr>
          <p:cNvSpPr/>
          <p:nvPr/>
        </p:nvSpPr>
        <p:spPr>
          <a:xfrm>
            <a:off x="6155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98FA652C-0680-DDE4-5745-42E5E44C2393}"/>
              </a:ext>
            </a:extLst>
          </p:cNvPr>
          <p:cNvSpPr/>
          <p:nvPr/>
        </p:nvSpPr>
        <p:spPr>
          <a:xfrm>
            <a:off x="6443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1B68DD1D-5E3E-70F9-2112-659F522BA578}"/>
              </a:ext>
            </a:extLst>
          </p:cNvPr>
          <p:cNvSpPr/>
          <p:nvPr/>
        </p:nvSpPr>
        <p:spPr>
          <a:xfrm>
            <a:off x="6650470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91183C00-23D0-2E35-A320-4757799766F8}"/>
              </a:ext>
            </a:extLst>
          </p:cNvPr>
          <p:cNvSpPr/>
          <p:nvPr/>
        </p:nvSpPr>
        <p:spPr>
          <a:xfrm>
            <a:off x="6650470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FAE6322-913F-1DE5-12E8-068A3D983CC4}"/>
              </a:ext>
            </a:extLst>
          </p:cNvPr>
          <p:cNvSpPr/>
          <p:nvPr/>
        </p:nvSpPr>
        <p:spPr>
          <a:xfrm>
            <a:off x="6155883" y="567128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4969AED-6C4E-2DD9-7DCF-81876E197E77}"/>
              </a:ext>
            </a:extLst>
          </p:cNvPr>
          <p:cNvSpPr/>
          <p:nvPr/>
        </p:nvSpPr>
        <p:spPr>
          <a:xfrm>
            <a:off x="6155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607B6935-B511-80C0-D8E9-2130866A9108}"/>
              </a:ext>
            </a:extLst>
          </p:cNvPr>
          <p:cNvSpPr/>
          <p:nvPr/>
        </p:nvSpPr>
        <p:spPr>
          <a:xfrm>
            <a:off x="6443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0A8EEF8-17BC-7E74-C189-9CD44DAC1B50}"/>
              </a:ext>
            </a:extLst>
          </p:cNvPr>
          <p:cNvSpPr/>
          <p:nvPr/>
        </p:nvSpPr>
        <p:spPr>
          <a:xfrm>
            <a:off x="6650470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3677A4E3-D99F-E2DC-1EB5-4313BFEAD8E6}"/>
              </a:ext>
            </a:extLst>
          </p:cNvPr>
          <p:cNvSpPr/>
          <p:nvPr/>
        </p:nvSpPr>
        <p:spPr>
          <a:xfrm>
            <a:off x="6650470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D82C3056-6C47-B192-ACFA-85DBB9AE417C}"/>
              </a:ext>
            </a:extLst>
          </p:cNvPr>
          <p:cNvSpPr/>
          <p:nvPr/>
        </p:nvSpPr>
        <p:spPr>
          <a:xfrm>
            <a:off x="6857057" y="203740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EF79C59C-A335-90D4-2419-80301B750F24}"/>
              </a:ext>
            </a:extLst>
          </p:cNvPr>
          <p:cNvSpPr/>
          <p:nvPr/>
        </p:nvSpPr>
        <p:spPr>
          <a:xfrm>
            <a:off x="6857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7EC7B20-F8F4-44AA-5BE6-1A5F7DFAFDF8}"/>
              </a:ext>
            </a:extLst>
          </p:cNvPr>
          <p:cNvSpPr/>
          <p:nvPr/>
        </p:nvSpPr>
        <p:spPr>
          <a:xfrm>
            <a:off x="7145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0F5697F-319F-D537-9254-4B73D6D1E967}"/>
              </a:ext>
            </a:extLst>
          </p:cNvPr>
          <p:cNvSpPr/>
          <p:nvPr/>
        </p:nvSpPr>
        <p:spPr>
          <a:xfrm>
            <a:off x="6857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119FDAE8-A7E3-A81E-F3CB-4D885C894EB9}"/>
              </a:ext>
            </a:extLst>
          </p:cNvPr>
          <p:cNvSpPr/>
          <p:nvPr/>
        </p:nvSpPr>
        <p:spPr>
          <a:xfrm>
            <a:off x="7145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778411B-184B-CD56-667C-2C553ED6D816}"/>
              </a:ext>
            </a:extLst>
          </p:cNvPr>
          <p:cNvSpPr/>
          <p:nvPr/>
        </p:nvSpPr>
        <p:spPr>
          <a:xfrm>
            <a:off x="7351644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BEE4D118-2B4E-A01E-BE82-2DA367502C61}"/>
              </a:ext>
            </a:extLst>
          </p:cNvPr>
          <p:cNvSpPr/>
          <p:nvPr/>
        </p:nvSpPr>
        <p:spPr>
          <a:xfrm>
            <a:off x="7351644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12777A6C-1C9E-5124-0F0C-9AC7E1B2C59F}"/>
              </a:ext>
            </a:extLst>
          </p:cNvPr>
          <p:cNvSpPr/>
          <p:nvPr/>
        </p:nvSpPr>
        <p:spPr>
          <a:xfrm>
            <a:off x="6857057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338D3B7D-B1BB-9DBA-032A-17FCE5CDF352}"/>
              </a:ext>
            </a:extLst>
          </p:cNvPr>
          <p:cNvSpPr/>
          <p:nvPr/>
        </p:nvSpPr>
        <p:spPr>
          <a:xfrm>
            <a:off x="6857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CE25DAC-5078-7284-7397-2BB80896705C}"/>
              </a:ext>
            </a:extLst>
          </p:cNvPr>
          <p:cNvSpPr/>
          <p:nvPr/>
        </p:nvSpPr>
        <p:spPr>
          <a:xfrm>
            <a:off x="7145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B7FCAF6F-5E02-ABA9-E65D-40A9C9FA591A}"/>
              </a:ext>
            </a:extLst>
          </p:cNvPr>
          <p:cNvSpPr/>
          <p:nvPr/>
        </p:nvSpPr>
        <p:spPr>
          <a:xfrm>
            <a:off x="7351644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0C5836C3-5C00-3375-E8DE-FE4556D22E59}"/>
              </a:ext>
            </a:extLst>
          </p:cNvPr>
          <p:cNvSpPr/>
          <p:nvPr/>
        </p:nvSpPr>
        <p:spPr>
          <a:xfrm>
            <a:off x="7351644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ED4B3BB-B742-1348-8568-4D343EED9525}"/>
              </a:ext>
            </a:extLst>
          </p:cNvPr>
          <p:cNvSpPr/>
          <p:nvPr/>
        </p:nvSpPr>
        <p:spPr>
          <a:xfrm>
            <a:off x="6857057" y="349095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BDDE951B-FF66-4D15-8DFF-E587AAD133E4}"/>
              </a:ext>
            </a:extLst>
          </p:cNvPr>
          <p:cNvSpPr/>
          <p:nvPr/>
        </p:nvSpPr>
        <p:spPr>
          <a:xfrm>
            <a:off x="6857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B3517E-47B1-D5AB-00D7-7F0689CAC10F}"/>
              </a:ext>
            </a:extLst>
          </p:cNvPr>
          <p:cNvSpPr/>
          <p:nvPr/>
        </p:nvSpPr>
        <p:spPr>
          <a:xfrm>
            <a:off x="7145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DB6C1C1-1559-5D71-E12A-8D51D66FE3DD}"/>
              </a:ext>
            </a:extLst>
          </p:cNvPr>
          <p:cNvSpPr/>
          <p:nvPr/>
        </p:nvSpPr>
        <p:spPr>
          <a:xfrm>
            <a:off x="7351644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B237952E-A90F-E385-0E75-3351CA82ECA1}"/>
              </a:ext>
            </a:extLst>
          </p:cNvPr>
          <p:cNvSpPr/>
          <p:nvPr/>
        </p:nvSpPr>
        <p:spPr>
          <a:xfrm>
            <a:off x="7351644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869498A-E273-9FEB-FB33-2B366FEB1F4F}"/>
              </a:ext>
            </a:extLst>
          </p:cNvPr>
          <p:cNvSpPr/>
          <p:nvPr/>
        </p:nvSpPr>
        <p:spPr>
          <a:xfrm>
            <a:off x="6857057" y="421773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7B4A65E2-4CDC-0E73-8B39-0C710A476DD1}"/>
              </a:ext>
            </a:extLst>
          </p:cNvPr>
          <p:cNvSpPr/>
          <p:nvPr/>
        </p:nvSpPr>
        <p:spPr>
          <a:xfrm>
            <a:off x="6857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8FA849-B26F-34F9-6416-BD4CC1981107}"/>
              </a:ext>
            </a:extLst>
          </p:cNvPr>
          <p:cNvSpPr/>
          <p:nvPr/>
        </p:nvSpPr>
        <p:spPr>
          <a:xfrm>
            <a:off x="7145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0E79D21E-5911-4430-F9B0-7D92CFEE35DB}"/>
              </a:ext>
            </a:extLst>
          </p:cNvPr>
          <p:cNvSpPr/>
          <p:nvPr/>
        </p:nvSpPr>
        <p:spPr>
          <a:xfrm>
            <a:off x="7351644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B85B974-9894-9183-C36A-1A004865F927}"/>
              </a:ext>
            </a:extLst>
          </p:cNvPr>
          <p:cNvSpPr/>
          <p:nvPr/>
        </p:nvSpPr>
        <p:spPr>
          <a:xfrm>
            <a:off x="7351644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514AD18-8FF8-1ADC-2F67-C50B77DC1B4A}"/>
              </a:ext>
            </a:extLst>
          </p:cNvPr>
          <p:cNvSpPr/>
          <p:nvPr/>
        </p:nvSpPr>
        <p:spPr>
          <a:xfrm>
            <a:off x="6857057" y="494451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657F952-64F4-580B-16F2-AE67197B27DE}"/>
              </a:ext>
            </a:extLst>
          </p:cNvPr>
          <p:cNvSpPr/>
          <p:nvPr/>
        </p:nvSpPr>
        <p:spPr>
          <a:xfrm>
            <a:off x="6857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C8C44C5-BB33-533B-DBD9-114CCFBB04B0}"/>
              </a:ext>
            </a:extLst>
          </p:cNvPr>
          <p:cNvSpPr/>
          <p:nvPr/>
        </p:nvSpPr>
        <p:spPr>
          <a:xfrm>
            <a:off x="7145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DCE05BB-DD7E-A116-9E97-C6400434E44D}"/>
              </a:ext>
            </a:extLst>
          </p:cNvPr>
          <p:cNvSpPr/>
          <p:nvPr/>
        </p:nvSpPr>
        <p:spPr>
          <a:xfrm>
            <a:off x="7351644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5A800CC6-0131-5D9E-179D-0C984C712AB6}"/>
              </a:ext>
            </a:extLst>
          </p:cNvPr>
          <p:cNvSpPr/>
          <p:nvPr/>
        </p:nvSpPr>
        <p:spPr>
          <a:xfrm>
            <a:off x="7351644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8EABFA42-24BB-5D19-9092-BF72FB476D9E}"/>
              </a:ext>
            </a:extLst>
          </p:cNvPr>
          <p:cNvSpPr/>
          <p:nvPr/>
        </p:nvSpPr>
        <p:spPr>
          <a:xfrm>
            <a:off x="6857057" y="567128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B8627A9-48BB-ACF8-1397-68E5AA9F79A4}"/>
              </a:ext>
            </a:extLst>
          </p:cNvPr>
          <p:cNvSpPr/>
          <p:nvPr/>
        </p:nvSpPr>
        <p:spPr>
          <a:xfrm>
            <a:off x="6857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2CC8337C-FA19-6C4F-8B9A-3406CEC2C4D8}"/>
              </a:ext>
            </a:extLst>
          </p:cNvPr>
          <p:cNvSpPr/>
          <p:nvPr/>
        </p:nvSpPr>
        <p:spPr>
          <a:xfrm>
            <a:off x="7145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B674AFE3-3331-1C53-6032-BE23EFDF008E}"/>
              </a:ext>
            </a:extLst>
          </p:cNvPr>
          <p:cNvSpPr/>
          <p:nvPr/>
        </p:nvSpPr>
        <p:spPr>
          <a:xfrm>
            <a:off x="7351644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26AEC41-DBDF-3FD1-4A4F-74900BD0FCB5}"/>
              </a:ext>
            </a:extLst>
          </p:cNvPr>
          <p:cNvSpPr/>
          <p:nvPr/>
        </p:nvSpPr>
        <p:spPr>
          <a:xfrm>
            <a:off x="7351644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E3C737C9-2A0F-E8C8-D1BF-29A102085665}"/>
              </a:ext>
            </a:extLst>
          </p:cNvPr>
          <p:cNvSpPr/>
          <p:nvPr/>
        </p:nvSpPr>
        <p:spPr>
          <a:xfrm>
            <a:off x="7550663" y="2037216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431CC07-A899-5BDB-F25F-925094F23E16}"/>
              </a:ext>
            </a:extLst>
          </p:cNvPr>
          <p:cNvSpPr/>
          <p:nvPr/>
        </p:nvSpPr>
        <p:spPr>
          <a:xfrm>
            <a:off x="7550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933EECBF-0F1D-983D-8986-D4BA3ABC8288}"/>
              </a:ext>
            </a:extLst>
          </p:cNvPr>
          <p:cNvSpPr/>
          <p:nvPr/>
        </p:nvSpPr>
        <p:spPr>
          <a:xfrm>
            <a:off x="7838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FD917ED-96D8-63E9-5909-56AA5F8756BE}"/>
              </a:ext>
            </a:extLst>
          </p:cNvPr>
          <p:cNvSpPr/>
          <p:nvPr/>
        </p:nvSpPr>
        <p:spPr>
          <a:xfrm>
            <a:off x="7550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2FDC07F-8172-F3CE-044B-20629CADA523}"/>
              </a:ext>
            </a:extLst>
          </p:cNvPr>
          <p:cNvSpPr/>
          <p:nvPr/>
        </p:nvSpPr>
        <p:spPr>
          <a:xfrm>
            <a:off x="7838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4AD6F11E-0609-4EBD-3903-8251CB5332EA}"/>
              </a:ext>
            </a:extLst>
          </p:cNvPr>
          <p:cNvSpPr/>
          <p:nvPr/>
        </p:nvSpPr>
        <p:spPr>
          <a:xfrm>
            <a:off x="7550663" y="276399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CC40C5F4-7518-2B2F-8EE1-167658E08EB1}"/>
              </a:ext>
            </a:extLst>
          </p:cNvPr>
          <p:cNvSpPr/>
          <p:nvPr/>
        </p:nvSpPr>
        <p:spPr>
          <a:xfrm>
            <a:off x="7550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3A653505-FA84-D708-A32C-CC9A0B4B07DE}"/>
              </a:ext>
            </a:extLst>
          </p:cNvPr>
          <p:cNvSpPr/>
          <p:nvPr/>
        </p:nvSpPr>
        <p:spPr>
          <a:xfrm>
            <a:off x="7838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4581A81-7541-AEE9-66A1-FE146A620800}"/>
              </a:ext>
            </a:extLst>
          </p:cNvPr>
          <p:cNvSpPr/>
          <p:nvPr/>
        </p:nvSpPr>
        <p:spPr>
          <a:xfrm>
            <a:off x="7550663" y="3490768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1EEB872-7D47-4918-B2D9-806D7EDEC2A0}"/>
              </a:ext>
            </a:extLst>
          </p:cNvPr>
          <p:cNvSpPr/>
          <p:nvPr/>
        </p:nvSpPr>
        <p:spPr>
          <a:xfrm>
            <a:off x="7550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7D4EBFD-C29F-384D-11F5-BB4D6B04A743}"/>
              </a:ext>
            </a:extLst>
          </p:cNvPr>
          <p:cNvSpPr/>
          <p:nvPr/>
        </p:nvSpPr>
        <p:spPr>
          <a:xfrm>
            <a:off x="7838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F472BF8B-5C07-D532-9D80-30CA24E8FC18}"/>
              </a:ext>
            </a:extLst>
          </p:cNvPr>
          <p:cNvSpPr/>
          <p:nvPr/>
        </p:nvSpPr>
        <p:spPr>
          <a:xfrm>
            <a:off x="7550663" y="421754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140E2F9E-66B1-FC9B-82D3-E0CEB751F4DF}"/>
              </a:ext>
            </a:extLst>
          </p:cNvPr>
          <p:cNvSpPr/>
          <p:nvPr/>
        </p:nvSpPr>
        <p:spPr>
          <a:xfrm>
            <a:off x="7550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F74657E7-AB54-35AA-EAD1-BFAB44E75BCE}"/>
              </a:ext>
            </a:extLst>
          </p:cNvPr>
          <p:cNvSpPr/>
          <p:nvPr/>
        </p:nvSpPr>
        <p:spPr>
          <a:xfrm>
            <a:off x="7838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CEE1A480-5F63-F22E-7BDE-9463BF3FEBAC}"/>
              </a:ext>
            </a:extLst>
          </p:cNvPr>
          <p:cNvSpPr/>
          <p:nvPr/>
        </p:nvSpPr>
        <p:spPr>
          <a:xfrm>
            <a:off x="7550663" y="494432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7F7995A5-0556-8804-C355-842DE7F14BB0}"/>
              </a:ext>
            </a:extLst>
          </p:cNvPr>
          <p:cNvSpPr/>
          <p:nvPr/>
        </p:nvSpPr>
        <p:spPr>
          <a:xfrm>
            <a:off x="7550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8E7C673F-078E-0337-C212-DBBBA38BFBA8}"/>
              </a:ext>
            </a:extLst>
          </p:cNvPr>
          <p:cNvSpPr/>
          <p:nvPr/>
        </p:nvSpPr>
        <p:spPr>
          <a:xfrm>
            <a:off x="7838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CC048853-02C7-FCA9-531D-60CA28A2A9E2}"/>
              </a:ext>
            </a:extLst>
          </p:cNvPr>
          <p:cNvSpPr/>
          <p:nvPr/>
        </p:nvSpPr>
        <p:spPr>
          <a:xfrm>
            <a:off x="7550663" y="567109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E36C3730-06EE-CDD6-B0FC-1661F561D56E}"/>
              </a:ext>
            </a:extLst>
          </p:cNvPr>
          <p:cNvSpPr/>
          <p:nvPr/>
        </p:nvSpPr>
        <p:spPr>
          <a:xfrm>
            <a:off x="7550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3D34BC15-EC69-AD74-1ED8-76EF9864CD4E}"/>
              </a:ext>
            </a:extLst>
          </p:cNvPr>
          <p:cNvSpPr/>
          <p:nvPr/>
        </p:nvSpPr>
        <p:spPr>
          <a:xfrm>
            <a:off x="7838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2" name="그룹 511">
            <a:extLst>
              <a:ext uri="{FF2B5EF4-FFF2-40B4-BE49-F238E27FC236}">
                <a16:creationId xmlns:a16="http://schemas.microsoft.com/office/drawing/2014/main" id="{A00E121D-DA5A-9AE9-0F68-18F53C260B33}"/>
              </a:ext>
            </a:extLst>
          </p:cNvPr>
          <p:cNvGrpSpPr/>
          <p:nvPr/>
        </p:nvGrpSpPr>
        <p:grpSpPr>
          <a:xfrm flipH="1">
            <a:off x="3643471" y="5604868"/>
            <a:ext cx="1538780" cy="269112"/>
            <a:chOff x="6569582" y="5430863"/>
            <a:chExt cx="1538780" cy="269112"/>
          </a:xfrm>
        </p:grpSpPr>
        <p:cxnSp>
          <p:nvCxnSpPr>
            <p:cNvPr id="513" name="직선 화살표 연결선 512">
              <a:extLst>
                <a:ext uri="{FF2B5EF4-FFF2-40B4-BE49-F238E27FC236}">
                  <a16:creationId xmlns:a16="http://schemas.microsoft.com/office/drawing/2014/main" id="{FE6306AE-9CCC-2FC7-A1B9-119C26641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9582" y="5565000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4" name="그림 513">
              <a:extLst>
                <a:ext uri="{FF2B5EF4-FFF2-40B4-BE49-F238E27FC236}">
                  <a16:creationId xmlns:a16="http://schemas.microsoft.com/office/drawing/2014/main" id="{DFE091F7-0ED9-0097-DA41-023B94BBF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470" y="5430863"/>
              <a:ext cx="269112" cy="269112"/>
            </a:xfrm>
            <a:prstGeom prst="rect">
              <a:avLst/>
            </a:prstGeom>
          </p:spPr>
        </p:pic>
      </p:grpSp>
      <p:grpSp>
        <p:nvGrpSpPr>
          <p:cNvPr id="515" name="그룹 514">
            <a:extLst>
              <a:ext uri="{FF2B5EF4-FFF2-40B4-BE49-F238E27FC236}">
                <a16:creationId xmlns:a16="http://schemas.microsoft.com/office/drawing/2014/main" id="{860332D5-ED21-BFAB-4F1A-4A71EB304B74}"/>
              </a:ext>
            </a:extLst>
          </p:cNvPr>
          <p:cNvGrpSpPr/>
          <p:nvPr/>
        </p:nvGrpSpPr>
        <p:grpSpPr>
          <a:xfrm flipH="1">
            <a:off x="2257832" y="4894558"/>
            <a:ext cx="1538780" cy="269112"/>
            <a:chOff x="7975106" y="4725339"/>
            <a:chExt cx="1538780" cy="269112"/>
          </a:xfrm>
        </p:grpSpPr>
        <p:cxnSp>
          <p:nvCxnSpPr>
            <p:cNvPr id="516" name="직선 화살표 연결선 515">
              <a:extLst>
                <a:ext uri="{FF2B5EF4-FFF2-40B4-BE49-F238E27FC236}">
                  <a16:creationId xmlns:a16="http://schemas.microsoft.com/office/drawing/2014/main" id="{88FFE7FA-ADC6-D520-410F-20B80E0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5106" y="4851413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7" name="그림 516">
              <a:extLst>
                <a:ext uri="{FF2B5EF4-FFF2-40B4-BE49-F238E27FC236}">
                  <a16:creationId xmlns:a16="http://schemas.microsoft.com/office/drawing/2014/main" id="{A332E4E1-F63F-E51F-4CD2-9D317085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3643" y="4725339"/>
              <a:ext cx="269112" cy="269112"/>
            </a:xfrm>
            <a:prstGeom prst="rect">
              <a:avLst/>
            </a:prstGeom>
          </p:spPr>
        </p:pic>
      </p:grpSp>
      <p:grpSp>
        <p:nvGrpSpPr>
          <p:cNvPr id="518" name="그룹 517">
            <a:extLst>
              <a:ext uri="{FF2B5EF4-FFF2-40B4-BE49-F238E27FC236}">
                <a16:creationId xmlns:a16="http://schemas.microsoft.com/office/drawing/2014/main" id="{E048BA74-BCF5-CA94-5228-004D6B67C20D}"/>
              </a:ext>
            </a:extLst>
          </p:cNvPr>
          <p:cNvGrpSpPr/>
          <p:nvPr/>
        </p:nvGrpSpPr>
        <p:grpSpPr>
          <a:xfrm flipH="1">
            <a:off x="3631620" y="1969483"/>
            <a:ext cx="1538780" cy="269112"/>
            <a:chOff x="7289057" y="1815673"/>
            <a:chExt cx="1538780" cy="269112"/>
          </a:xfrm>
        </p:grpSpPr>
        <p:cxnSp>
          <p:nvCxnSpPr>
            <p:cNvPr id="519" name="직선 화살표 연결선 518">
              <a:extLst>
                <a:ext uri="{FF2B5EF4-FFF2-40B4-BE49-F238E27FC236}">
                  <a16:creationId xmlns:a16="http://schemas.microsoft.com/office/drawing/2014/main" id="{CC3D7524-3C5E-7F57-187F-012A971C4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9057" y="1950051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0" name="그림 519">
              <a:extLst>
                <a:ext uri="{FF2B5EF4-FFF2-40B4-BE49-F238E27FC236}">
                  <a16:creationId xmlns:a16="http://schemas.microsoft.com/office/drawing/2014/main" id="{3DB16651-37E5-20D9-BF32-FEDDA0BE8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225" y="1815673"/>
              <a:ext cx="269112" cy="269112"/>
            </a:xfrm>
            <a:prstGeom prst="rect">
              <a:avLst/>
            </a:prstGeom>
          </p:spPr>
        </p:pic>
      </p:grpSp>
      <p:grpSp>
        <p:nvGrpSpPr>
          <p:cNvPr id="521" name="그룹 520">
            <a:extLst>
              <a:ext uri="{FF2B5EF4-FFF2-40B4-BE49-F238E27FC236}">
                <a16:creationId xmlns:a16="http://schemas.microsoft.com/office/drawing/2014/main" id="{1809D0E8-EEA7-9A59-9687-7D10D24F9A76}"/>
              </a:ext>
            </a:extLst>
          </p:cNvPr>
          <p:cNvGrpSpPr/>
          <p:nvPr/>
        </p:nvGrpSpPr>
        <p:grpSpPr>
          <a:xfrm flipH="1">
            <a:off x="2950530" y="2688753"/>
            <a:ext cx="1538780" cy="269112"/>
            <a:chOff x="7945465" y="2527744"/>
            <a:chExt cx="1538780" cy="269112"/>
          </a:xfrm>
        </p:grpSpPr>
        <p:cxnSp>
          <p:nvCxnSpPr>
            <p:cNvPr id="522" name="직선 화살표 연결선 521">
              <a:extLst>
                <a:ext uri="{FF2B5EF4-FFF2-40B4-BE49-F238E27FC236}">
                  <a16:creationId xmlns:a16="http://schemas.microsoft.com/office/drawing/2014/main" id="{1E73E9D3-011D-C559-144F-23B94E191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5465" y="2659494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3" name="그림 522">
              <a:extLst>
                <a:ext uri="{FF2B5EF4-FFF2-40B4-BE49-F238E27FC236}">
                  <a16:creationId xmlns:a16="http://schemas.microsoft.com/office/drawing/2014/main" id="{D9695789-1D00-D7C1-59EA-FA11435A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283" y="2527744"/>
              <a:ext cx="269112" cy="269112"/>
            </a:xfrm>
            <a:prstGeom prst="rect">
              <a:avLst/>
            </a:prstGeom>
          </p:spPr>
        </p:pic>
      </p:grpSp>
      <p:grpSp>
        <p:nvGrpSpPr>
          <p:cNvPr id="524" name="그룹 523">
            <a:extLst>
              <a:ext uri="{FF2B5EF4-FFF2-40B4-BE49-F238E27FC236}">
                <a16:creationId xmlns:a16="http://schemas.microsoft.com/office/drawing/2014/main" id="{691BA877-D9B0-AE32-AA4A-BDF93190468C}"/>
              </a:ext>
            </a:extLst>
          </p:cNvPr>
          <p:cNvGrpSpPr/>
          <p:nvPr/>
        </p:nvGrpSpPr>
        <p:grpSpPr>
          <a:xfrm flipH="1">
            <a:off x="2246327" y="3437107"/>
            <a:ext cx="1538780" cy="269112"/>
            <a:chOff x="6568800" y="3268187"/>
            <a:chExt cx="1538780" cy="269112"/>
          </a:xfrm>
        </p:grpSpPr>
        <p:cxnSp>
          <p:nvCxnSpPr>
            <p:cNvPr id="525" name="직선 화살표 연결선 524">
              <a:extLst>
                <a:ext uri="{FF2B5EF4-FFF2-40B4-BE49-F238E27FC236}">
                  <a16:creationId xmlns:a16="http://schemas.microsoft.com/office/drawing/2014/main" id="{59D8CE74-0BE8-D6AD-435A-8728AB934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8800" y="3393827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6" name="그림 525">
              <a:extLst>
                <a:ext uri="{FF2B5EF4-FFF2-40B4-BE49-F238E27FC236}">
                  <a16:creationId xmlns:a16="http://schemas.microsoft.com/office/drawing/2014/main" id="{2890BC55-395C-BC88-6757-CD06D8B2A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668" y="3268187"/>
              <a:ext cx="269112" cy="269112"/>
            </a:xfrm>
            <a:prstGeom prst="rect">
              <a:avLst/>
            </a:prstGeom>
          </p:spPr>
        </p:pic>
      </p:grpSp>
      <p:grpSp>
        <p:nvGrpSpPr>
          <p:cNvPr id="527" name="그룹 526">
            <a:extLst>
              <a:ext uri="{FF2B5EF4-FFF2-40B4-BE49-F238E27FC236}">
                <a16:creationId xmlns:a16="http://schemas.microsoft.com/office/drawing/2014/main" id="{44D27BB0-7C7A-30F1-41E7-AFD00D306231}"/>
              </a:ext>
            </a:extLst>
          </p:cNvPr>
          <p:cNvGrpSpPr/>
          <p:nvPr/>
        </p:nvGrpSpPr>
        <p:grpSpPr>
          <a:xfrm flipH="1">
            <a:off x="2944055" y="4153030"/>
            <a:ext cx="1538780" cy="269112"/>
            <a:chOff x="7969605" y="3970507"/>
            <a:chExt cx="1538780" cy="269112"/>
          </a:xfrm>
        </p:grpSpPr>
        <p:cxnSp>
          <p:nvCxnSpPr>
            <p:cNvPr id="528" name="직선 화살표 연결선 527">
              <a:extLst>
                <a:ext uri="{FF2B5EF4-FFF2-40B4-BE49-F238E27FC236}">
                  <a16:creationId xmlns:a16="http://schemas.microsoft.com/office/drawing/2014/main" id="{0F0E3055-DE10-48E9-7D12-87B43B474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9605" y="4105189"/>
              <a:ext cx="153878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9" name="그림 528">
              <a:extLst>
                <a:ext uri="{FF2B5EF4-FFF2-40B4-BE49-F238E27FC236}">
                  <a16:creationId xmlns:a16="http://schemas.microsoft.com/office/drawing/2014/main" id="{13CE35BF-BFC5-72D3-5866-80ED4D0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610" y="3970507"/>
              <a:ext cx="269112" cy="269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0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E6CA91F7-8412-22CA-DF2E-0F0CC6269362}"/>
              </a:ext>
            </a:extLst>
          </p:cNvPr>
          <p:cNvSpPr/>
          <p:nvPr/>
        </p:nvSpPr>
        <p:spPr>
          <a:xfrm>
            <a:off x="5851007" y="1751603"/>
            <a:ext cx="4527887" cy="46465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00BAACBE-5C97-519C-12A4-B27B24D99146}"/>
              </a:ext>
            </a:extLst>
          </p:cNvPr>
          <p:cNvSpPr/>
          <p:nvPr/>
        </p:nvSpPr>
        <p:spPr>
          <a:xfrm>
            <a:off x="1329731" y="1751603"/>
            <a:ext cx="4527887" cy="4646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1606DBE0-F304-BDCB-327B-456CDDFDE197}"/>
              </a:ext>
            </a:extLst>
          </p:cNvPr>
          <p:cNvCxnSpPr>
            <a:cxnSpLocks/>
          </p:cNvCxnSpPr>
          <p:nvPr/>
        </p:nvCxnSpPr>
        <p:spPr>
          <a:xfrm>
            <a:off x="307959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F903DC89-512A-F54B-9EE8-AAB31BFB95D5}"/>
              </a:ext>
            </a:extLst>
          </p:cNvPr>
          <p:cNvCxnSpPr>
            <a:cxnSpLocks/>
          </p:cNvCxnSpPr>
          <p:nvPr/>
        </p:nvCxnSpPr>
        <p:spPr>
          <a:xfrm>
            <a:off x="1675702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6DA6035-4055-AFED-A46B-786372FABDB4}"/>
              </a:ext>
            </a:extLst>
          </p:cNvPr>
          <p:cNvCxnSpPr>
            <a:cxnSpLocks/>
          </p:cNvCxnSpPr>
          <p:nvPr/>
        </p:nvCxnSpPr>
        <p:spPr>
          <a:xfrm>
            <a:off x="1960316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00B7CA23-6F55-5BEC-0DC2-094274E98697}"/>
              </a:ext>
            </a:extLst>
          </p:cNvPr>
          <p:cNvCxnSpPr>
            <a:cxnSpLocks/>
          </p:cNvCxnSpPr>
          <p:nvPr/>
        </p:nvCxnSpPr>
        <p:spPr>
          <a:xfrm>
            <a:off x="238421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직선 연결선 438">
            <a:extLst>
              <a:ext uri="{FF2B5EF4-FFF2-40B4-BE49-F238E27FC236}">
                <a16:creationId xmlns:a16="http://schemas.microsoft.com/office/drawing/2014/main" id="{8F3F9D5B-654C-15D7-8440-971384A9666C}"/>
              </a:ext>
            </a:extLst>
          </p:cNvPr>
          <p:cNvCxnSpPr>
            <a:cxnSpLocks/>
          </p:cNvCxnSpPr>
          <p:nvPr/>
        </p:nvCxnSpPr>
        <p:spPr>
          <a:xfrm>
            <a:off x="267488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6B02A8B8-51BD-7B44-57B7-2389822D5E5E}"/>
              </a:ext>
            </a:extLst>
          </p:cNvPr>
          <p:cNvCxnSpPr>
            <a:cxnSpLocks/>
          </p:cNvCxnSpPr>
          <p:nvPr/>
        </p:nvCxnSpPr>
        <p:spPr>
          <a:xfrm>
            <a:off x="337127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AA3581A5-BDC8-AACA-AD66-17A51E06D817}"/>
              </a:ext>
            </a:extLst>
          </p:cNvPr>
          <p:cNvCxnSpPr>
            <a:cxnSpLocks/>
          </p:cNvCxnSpPr>
          <p:nvPr/>
        </p:nvCxnSpPr>
        <p:spPr>
          <a:xfrm>
            <a:off x="974785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42CBCD72-8256-09E9-3B46-B51F8FD9FE96}"/>
              </a:ext>
            </a:extLst>
          </p:cNvPr>
          <p:cNvCxnSpPr>
            <a:cxnSpLocks/>
          </p:cNvCxnSpPr>
          <p:nvPr/>
        </p:nvCxnSpPr>
        <p:spPr>
          <a:xfrm>
            <a:off x="834395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4DD4F402-8269-1853-3996-50BFD2C13A86}"/>
              </a:ext>
            </a:extLst>
          </p:cNvPr>
          <p:cNvCxnSpPr>
            <a:cxnSpLocks/>
          </p:cNvCxnSpPr>
          <p:nvPr/>
        </p:nvCxnSpPr>
        <p:spPr>
          <a:xfrm>
            <a:off x="862857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B6B9A752-4B11-C022-8B5D-BECEBCFC3F6C}"/>
              </a:ext>
            </a:extLst>
          </p:cNvPr>
          <p:cNvCxnSpPr>
            <a:cxnSpLocks/>
          </p:cNvCxnSpPr>
          <p:nvPr/>
        </p:nvCxnSpPr>
        <p:spPr>
          <a:xfrm>
            <a:off x="90524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CF0FD9F8-A265-A6D8-BA96-7700C53D06F3}"/>
              </a:ext>
            </a:extLst>
          </p:cNvPr>
          <p:cNvCxnSpPr>
            <a:cxnSpLocks/>
          </p:cNvCxnSpPr>
          <p:nvPr/>
        </p:nvCxnSpPr>
        <p:spPr>
          <a:xfrm>
            <a:off x="934313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5413E631-BC04-4EFE-7D87-60EC0D6598B6}"/>
              </a:ext>
            </a:extLst>
          </p:cNvPr>
          <p:cNvCxnSpPr>
            <a:cxnSpLocks/>
          </p:cNvCxnSpPr>
          <p:nvPr/>
        </p:nvCxnSpPr>
        <p:spPr>
          <a:xfrm>
            <a:off x="1003953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9184529C-DF2F-AEC1-A612-66AD8C7C12A3}"/>
              </a:ext>
            </a:extLst>
          </p:cNvPr>
          <p:cNvCxnSpPr>
            <a:cxnSpLocks/>
          </p:cNvCxnSpPr>
          <p:nvPr/>
        </p:nvCxnSpPr>
        <p:spPr>
          <a:xfrm>
            <a:off x="1329731" y="2101302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48B25618-A780-EBE0-DCFE-53FB3FD71F16}"/>
              </a:ext>
            </a:extLst>
          </p:cNvPr>
          <p:cNvCxnSpPr>
            <a:cxnSpLocks/>
          </p:cNvCxnSpPr>
          <p:nvPr/>
        </p:nvCxnSpPr>
        <p:spPr>
          <a:xfrm>
            <a:off x="1329731" y="2386926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EFC228BF-DC59-6DD7-0AED-E9D92F0BFB9A}"/>
              </a:ext>
            </a:extLst>
          </p:cNvPr>
          <p:cNvCxnSpPr>
            <a:cxnSpLocks/>
          </p:cNvCxnSpPr>
          <p:nvPr/>
        </p:nvCxnSpPr>
        <p:spPr>
          <a:xfrm>
            <a:off x="1329731" y="282898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837738BD-7C2E-D9C9-DBE8-377D706EF862}"/>
              </a:ext>
            </a:extLst>
          </p:cNvPr>
          <p:cNvCxnSpPr>
            <a:cxnSpLocks/>
          </p:cNvCxnSpPr>
          <p:nvPr/>
        </p:nvCxnSpPr>
        <p:spPr>
          <a:xfrm>
            <a:off x="1329731" y="311461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9DCD45BD-C35E-D672-EF43-2C3E076324D5}"/>
              </a:ext>
            </a:extLst>
          </p:cNvPr>
          <p:cNvCxnSpPr>
            <a:cxnSpLocks/>
          </p:cNvCxnSpPr>
          <p:nvPr/>
        </p:nvCxnSpPr>
        <p:spPr>
          <a:xfrm>
            <a:off x="1329731" y="354960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직선 연결선 466">
            <a:extLst>
              <a:ext uri="{FF2B5EF4-FFF2-40B4-BE49-F238E27FC236}">
                <a16:creationId xmlns:a16="http://schemas.microsoft.com/office/drawing/2014/main" id="{F731D49E-8B6D-E3A1-A90F-835FF3F9D8F3}"/>
              </a:ext>
            </a:extLst>
          </p:cNvPr>
          <p:cNvCxnSpPr>
            <a:cxnSpLocks/>
          </p:cNvCxnSpPr>
          <p:nvPr/>
        </p:nvCxnSpPr>
        <p:spPr>
          <a:xfrm>
            <a:off x="1329731" y="383523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6F605A91-41CD-A144-2B33-F694B4F5D656}"/>
              </a:ext>
            </a:extLst>
          </p:cNvPr>
          <p:cNvCxnSpPr>
            <a:cxnSpLocks/>
          </p:cNvCxnSpPr>
          <p:nvPr/>
        </p:nvCxnSpPr>
        <p:spPr>
          <a:xfrm>
            <a:off x="1329731" y="4300505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1A36C874-2168-1AEB-13F4-A7C959ACDC88}"/>
              </a:ext>
            </a:extLst>
          </p:cNvPr>
          <p:cNvCxnSpPr>
            <a:cxnSpLocks/>
          </p:cNvCxnSpPr>
          <p:nvPr/>
        </p:nvCxnSpPr>
        <p:spPr>
          <a:xfrm>
            <a:off x="1329731" y="4586129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0FE28BA0-475A-82BF-855A-B7ADCBF1ADB6}"/>
              </a:ext>
            </a:extLst>
          </p:cNvPr>
          <p:cNvCxnSpPr>
            <a:cxnSpLocks/>
          </p:cNvCxnSpPr>
          <p:nvPr/>
        </p:nvCxnSpPr>
        <p:spPr>
          <a:xfrm>
            <a:off x="1329731" y="502819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직선 연결선 470">
            <a:extLst>
              <a:ext uri="{FF2B5EF4-FFF2-40B4-BE49-F238E27FC236}">
                <a16:creationId xmlns:a16="http://schemas.microsoft.com/office/drawing/2014/main" id="{F0D598FB-DDB8-DFCD-B099-3FC7488F0D40}"/>
              </a:ext>
            </a:extLst>
          </p:cNvPr>
          <p:cNvCxnSpPr>
            <a:cxnSpLocks/>
          </p:cNvCxnSpPr>
          <p:nvPr/>
        </p:nvCxnSpPr>
        <p:spPr>
          <a:xfrm>
            <a:off x="1329731" y="531381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직선 연결선 471">
            <a:extLst>
              <a:ext uri="{FF2B5EF4-FFF2-40B4-BE49-F238E27FC236}">
                <a16:creationId xmlns:a16="http://schemas.microsoft.com/office/drawing/2014/main" id="{97DF2435-F396-9137-D2DC-29D3994D6B68}"/>
              </a:ext>
            </a:extLst>
          </p:cNvPr>
          <p:cNvCxnSpPr>
            <a:cxnSpLocks/>
          </p:cNvCxnSpPr>
          <p:nvPr/>
        </p:nvCxnSpPr>
        <p:spPr>
          <a:xfrm>
            <a:off x="1329731" y="574881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A1D7AB56-990F-8DB0-D1D8-76F408C3BB24}"/>
              </a:ext>
            </a:extLst>
          </p:cNvPr>
          <p:cNvCxnSpPr>
            <a:cxnSpLocks/>
          </p:cNvCxnSpPr>
          <p:nvPr/>
        </p:nvCxnSpPr>
        <p:spPr>
          <a:xfrm>
            <a:off x="1329731" y="603443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866FDF-00FA-5E53-4DAE-AA9A951F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489" name="텍스트 개체 틀 488">
            <a:extLst>
              <a:ext uri="{FF2B5EF4-FFF2-40B4-BE49-F238E27FC236}">
                <a16:creationId xmlns:a16="http://schemas.microsoft.com/office/drawing/2014/main" id="{CA554241-F051-0C43-803A-B9C111AB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더 이상 이동 가능한 전하들이 없어지게 되는데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dirty="0" err="1"/>
              <a:t>공핍</a:t>
            </a:r>
            <a:r>
              <a:rPr lang="ko-KR" altLang="en-US" dirty="0"/>
              <a:t> 영역이라고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42A67-4CCE-31BE-943E-306B0A6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26</a:t>
            </a:fld>
            <a:endParaRPr 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C9D2BD-971B-68FC-0A0C-B05508CA8286}"/>
              </a:ext>
            </a:extLst>
          </p:cNvPr>
          <p:cNvSpPr/>
          <p:nvPr/>
        </p:nvSpPr>
        <p:spPr>
          <a:xfrm>
            <a:off x="1612818" y="203817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8E5759-FF79-2504-B931-3DF9BA189233}"/>
              </a:ext>
            </a:extLst>
          </p:cNvPr>
          <p:cNvSpPr/>
          <p:nvPr/>
        </p:nvSpPr>
        <p:spPr>
          <a:xfrm>
            <a:off x="1612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6AA807-29EF-4A8B-8E43-A81AD33352F4}"/>
              </a:ext>
            </a:extLst>
          </p:cNvPr>
          <p:cNvSpPr/>
          <p:nvPr/>
        </p:nvSpPr>
        <p:spPr>
          <a:xfrm>
            <a:off x="1900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7DBFFE-4E2B-C2D3-60BB-79325B5AA7C0}"/>
              </a:ext>
            </a:extLst>
          </p:cNvPr>
          <p:cNvSpPr/>
          <p:nvPr/>
        </p:nvSpPr>
        <p:spPr>
          <a:xfrm>
            <a:off x="1612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1F8B00-4D23-6F73-D200-87DDE1E446A3}"/>
              </a:ext>
            </a:extLst>
          </p:cNvPr>
          <p:cNvSpPr/>
          <p:nvPr/>
        </p:nvSpPr>
        <p:spPr>
          <a:xfrm>
            <a:off x="1900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E98686-C7FE-8BE3-83EE-83BDB3DE0E18}"/>
              </a:ext>
            </a:extLst>
          </p:cNvPr>
          <p:cNvSpPr/>
          <p:nvPr/>
        </p:nvSpPr>
        <p:spPr>
          <a:xfrm>
            <a:off x="1406231" y="2326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8A424D-D46A-41D5-92A7-967226C1D096}"/>
              </a:ext>
            </a:extLst>
          </p:cNvPr>
          <p:cNvSpPr/>
          <p:nvPr/>
        </p:nvSpPr>
        <p:spPr>
          <a:xfrm>
            <a:off x="1406231" y="2038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02D7FC-BD26-45A8-7820-A4072700B097}"/>
              </a:ext>
            </a:extLst>
          </p:cNvPr>
          <p:cNvSpPr/>
          <p:nvPr/>
        </p:nvSpPr>
        <p:spPr>
          <a:xfrm>
            <a:off x="2107405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C99042-8A49-CCA7-53E9-482BBDC77996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1A0A1A-F7CE-C0AA-5EC5-A4C24CAC777B}"/>
              </a:ext>
            </a:extLst>
          </p:cNvPr>
          <p:cNvSpPr/>
          <p:nvPr/>
        </p:nvSpPr>
        <p:spPr>
          <a:xfrm>
            <a:off x="1612818" y="276494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F428BAD-E42E-F2B8-CB7B-F554FC7572F9}"/>
              </a:ext>
            </a:extLst>
          </p:cNvPr>
          <p:cNvSpPr/>
          <p:nvPr/>
        </p:nvSpPr>
        <p:spPr>
          <a:xfrm>
            <a:off x="1612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37060DC-6ECF-EA73-E7AF-7B1AFC8742F0}"/>
              </a:ext>
            </a:extLst>
          </p:cNvPr>
          <p:cNvSpPr/>
          <p:nvPr/>
        </p:nvSpPr>
        <p:spPr>
          <a:xfrm>
            <a:off x="1900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82E166-9DDC-D515-4E4D-9B355B7E9CB7}"/>
              </a:ext>
            </a:extLst>
          </p:cNvPr>
          <p:cNvSpPr/>
          <p:nvPr/>
        </p:nvSpPr>
        <p:spPr>
          <a:xfrm>
            <a:off x="1406231" y="3052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F40E9-D656-919A-AD9A-6DBE621B7357}"/>
              </a:ext>
            </a:extLst>
          </p:cNvPr>
          <p:cNvSpPr/>
          <p:nvPr/>
        </p:nvSpPr>
        <p:spPr>
          <a:xfrm>
            <a:off x="1406231" y="2764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1BBC88A-C882-96CA-A031-6FC53A57F2C0}"/>
              </a:ext>
            </a:extLst>
          </p:cNvPr>
          <p:cNvSpPr/>
          <p:nvPr/>
        </p:nvSpPr>
        <p:spPr>
          <a:xfrm>
            <a:off x="2107405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342F4D-1D51-45D0-1326-9245DBAEABFE}"/>
              </a:ext>
            </a:extLst>
          </p:cNvPr>
          <p:cNvSpPr/>
          <p:nvPr/>
        </p:nvSpPr>
        <p:spPr>
          <a:xfrm>
            <a:off x="2107405" y="2764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F729F8D-5535-1213-7761-BCB5E29D2751}"/>
              </a:ext>
            </a:extLst>
          </p:cNvPr>
          <p:cNvSpPr/>
          <p:nvPr/>
        </p:nvSpPr>
        <p:spPr>
          <a:xfrm>
            <a:off x="1612818" y="349172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A1EC04-D334-4DC2-DAE1-14B40E481D59}"/>
              </a:ext>
            </a:extLst>
          </p:cNvPr>
          <p:cNvSpPr/>
          <p:nvPr/>
        </p:nvSpPr>
        <p:spPr>
          <a:xfrm>
            <a:off x="1612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072D21-4C74-B1BE-EE27-1C7DE7D1F920}"/>
              </a:ext>
            </a:extLst>
          </p:cNvPr>
          <p:cNvSpPr/>
          <p:nvPr/>
        </p:nvSpPr>
        <p:spPr>
          <a:xfrm>
            <a:off x="1900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DE47E8-6BA4-4A46-AF89-4BB3981EFF9F}"/>
              </a:ext>
            </a:extLst>
          </p:cNvPr>
          <p:cNvSpPr/>
          <p:nvPr/>
        </p:nvSpPr>
        <p:spPr>
          <a:xfrm>
            <a:off x="1406231" y="3779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361EF12-1A03-7923-2270-2AFF06F7B7CF}"/>
              </a:ext>
            </a:extLst>
          </p:cNvPr>
          <p:cNvSpPr/>
          <p:nvPr/>
        </p:nvSpPr>
        <p:spPr>
          <a:xfrm>
            <a:off x="1406231" y="3491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5669A9F-F3F5-D7A5-0845-ACA142017D2C}"/>
              </a:ext>
            </a:extLst>
          </p:cNvPr>
          <p:cNvSpPr/>
          <p:nvPr/>
        </p:nvSpPr>
        <p:spPr>
          <a:xfrm>
            <a:off x="2107405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2F2A18E-7118-46E4-D11F-787AFE731DD6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7CEE28C-70E5-AE7E-F252-5E5E77D672AE}"/>
              </a:ext>
            </a:extLst>
          </p:cNvPr>
          <p:cNvSpPr/>
          <p:nvPr/>
        </p:nvSpPr>
        <p:spPr>
          <a:xfrm>
            <a:off x="1612818" y="421849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84CCDB-BBEA-DD04-4039-E1FDD727FF0E}"/>
              </a:ext>
            </a:extLst>
          </p:cNvPr>
          <p:cNvSpPr/>
          <p:nvPr/>
        </p:nvSpPr>
        <p:spPr>
          <a:xfrm>
            <a:off x="1612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585CB42-0D1F-FDCD-288B-F7745F00080C}"/>
              </a:ext>
            </a:extLst>
          </p:cNvPr>
          <p:cNvSpPr/>
          <p:nvPr/>
        </p:nvSpPr>
        <p:spPr>
          <a:xfrm>
            <a:off x="1900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47463B2-71FB-F87F-61ED-CFBA2252974F}"/>
              </a:ext>
            </a:extLst>
          </p:cNvPr>
          <p:cNvSpPr/>
          <p:nvPr/>
        </p:nvSpPr>
        <p:spPr>
          <a:xfrm>
            <a:off x="1406231" y="4506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34EE56-759C-0305-9FF3-EC8C75F43F22}"/>
              </a:ext>
            </a:extLst>
          </p:cNvPr>
          <p:cNvSpPr/>
          <p:nvPr/>
        </p:nvSpPr>
        <p:spPr>
          <a:xfrm>
            <a:off x="1406231" y="4218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99524-BFD6-2A02-7C01-1DAE20668199}"/>
              </a:ext>
            </a:extLst>
          </p:cNvPr>
          <p:cNvSpPr/>
          <p:nvPr/>
        </p:nvSpPr>
        <p:spPr>
          <a:xfrm>
            <a:off x="2107405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09FC723-F209-388A-1062-2B866AD54C87}"/>
              </a:ext>
            </a:extLst>
          </p:cNvPr>
          <p:cNvSpPr/>
          <p:nvPr/>
        </p:nvSpPr>
        <p:spPr>
          <a:xfrm>
            <a:off x="2107405" y="4218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6C4F20C-7667-9AC3-B31E-84C950EA1A74}"/>
              </a:ext>
            </a:extLst>
          </p:cNvPr>
          <p:cNvSpPr/>
          <p:nvPr/>
        </p:nvSpPr>
        <p:spPr>
          <a:xfrm>
            <a:off x="1612818" y="494527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EAB4C2A-6E1F-5853-E11E-B187BF69C14E}"/>
              </a:ext>
            </a:extLst>
          </p:cNvPr>
          <p:cNvSpPr/>
          <p:nvPr/>
        </p:nvSpPr>
        <p:spPr>
          <a:xfrm>
            <a:off x="1612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0EB525F-993A-E02F-D13D-B291BE8011D9}"/>
              </a:ext>
            </a:extLst>
          </p:cNvPr>
          <p:cNvSpPr/>
          <p:nvPr/>
        </p:nvSpPr>
        <p:spPr>
          <a:xfrm>
            <a:off x="1900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EA1A81-12DB-4EF4-BB16-D88FF8C9989B}"/>
              </a:ext>
            </a:extLst>
          </p:cNvPr>
          <p:cNvSpPr/>
          <p:nvPr/>
        </p:nvSpPr>
        <p:spPr>
          <a:xfrm>
            <a:off x="1406231" y="5233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05B328-9F51-2B79-25A3-8405F0F620BB}"/>
              </a:ext>
            </a:extLst>
          </p:cNvPr>
          <p:cNvSpPr/>
          <p:nvPr/>
        </p:nvSpPr>
        <p:spPr>
          <a:xfrm>
            <a:off x="1406231" y="4945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D72250-E9AD-D47F-AC2E-B488B82BC64F}"/>
              </a:ext>
            </a:extLst>
          </p:cNvPr>
          <p:cNvSpPr/>
          <p:nvPr/>
        </p:nvSpPr>
        <p:spPr>
          <a:xfrm>
            <a:off x="2107405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688BCF4-A28A-C72F-3724-C51C0DC110E9}"/>
              </a:ext>
            </a:extLst>
          </p:cNvPr>
          <p:cNvSpPr/>
          <p:nvPr/>
        </p:nvSpPr>
        <p:spPr>
          <a:xfrm>
            <a:off x="2107405" y="4945084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D56DF21-1FF4-A7DA-DC67-4F612CEE1ECF}"/>
              </a:ext>
            </a:extLst>
          </p:cNvPr>
          <p:cNvSpPr/>
          <p:nvPr/>
        </p:nvSpPr>
        <p:spPr>
          <a:xfrm>
            <a:off x="1612818" y="567205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CE986B-A198-1294-FA7A-1F59FD795E42}"/>
              </a:ext>
            </a:extLst>
          </p:cNvPr>
          <p:cNvSpPr/>
          <p:nvPr/>
        </p:nvSpPr>
        <p:spPr>
          <a:xfrm>
            <a:off x="1612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20B52DF-AA82-5DF2-E1E8-40D6658ED37C}"/>
              </a:ext>
            </a:extLst>
          </p:cNvPr>
          <p:cNvSpPr/>
          <p:nvPr/>
        </p:nvSpPr>
        <p:spPr>
          <a:xfrm>
            <a:off x="1900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BBFC308-691C-CE0C-9389-A77B98EBB7DF}"/>
              </a:ext>
            </a:extLst>
          </p:cNvPr>
          <p:cNvSpPr/>
          <p:nvPr/>
        </p:nvSpPr>
        <p:spPr>
          <a:xfrm>
            <a:off x="1406231" y="5960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C99DB6-7CC0-8759-F237-16A00E38A662}"/>
              </a:ext>
            </a:extLst>
          </p:cNvPr>
          <p:cNvSpPr/>
          <p:nvPr/>
        </p:nvSpPr>
        <p:spPr>
          <a:xfrm>
            <a:off x="1406231" y="5672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1DD6DA5-88A1-D668-8B88-D26DEF243F6C}"/>
              </a:ext>
            </a:extLst>
          </p:cNvPr>
          <p:cNvSpPr/>
          <p:nvPr/>
        </p:nvSpPr>
        <p:spPr>
          <a:xfrm>
            <a:off x="2107405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87F9DBA-DFAF-1C85-7D44-487F28A167AA}"/>
              </a:ext>
            </a:extLst>
          </p:cNvPr>
          <p:cNvSpPr/>
          <p:nvPr/>
        </p:nvSpPr>
        <p:spPr>
          <a:xfrm>
            <a:off x="2107405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6A0AA3-C114-46E4-3C28-ADF3C2A4D0D8}"/>
              </a:ext>
            </a:extLst>
          </p:cNvPr>
          <p:cNvSpPr/>
          <p:nvPr/>
        </p:nvSpPr>
        <p:spPr>
          <a:xfrm>
            <a:off x="2313992" y="203817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2299C8-2449-D7AB-FBF6-30AB588B818C}"/>
              </a:ext>
            </a:extLst>
          </p:cNvPr>
          <p:cNvSpPr/>
          <p:nvPr/>
        </p:nvSpPr>
        <p:spPr>
          <a:xfrm>
            <a:off x="2313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B9E552B-62AB-1BF9-C844-A98CF147C242}"/>
              </a:ext>
            </a:extLst>
          </p:cNvPr>
          <p:cNvSpPr/>
          <p:nvPr/>
        </p:nvSpPr>
        <p:spPr>
          <a:xfrm>
            <a:off x="2601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3AD4C9-9450-FA9E-8157-7077431E6DD2}"/>
              </a:ext>
            </a:extLst>
          </p:cNvPr>
          <p:cNvSpPr/>
          <p:nvPr/>
        </p:nvSpPr>
        <p:spPr>
          <a:xfrm>
            <a:off x="2313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8B9239-07BD-BBA2-32DC-1642E5368B19}"/>
              </a:ext>
            </a:extLst>
          </p:cNvPr>
          <p:cNvSpPr/>
          <p:nvPr/>
        </p:nvSpPr>
        <p:spPr>
          <a:xfrm>
            <a:off x="2601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4B6C5CA-3C2A-40F2-AABD-F11374D273A3}"/>
              </a:ext>
            </a:extLst>
          </p:cNvPr>
          <p:cNvSpPr/>
          <p:nvPr/>
        </p:nvSpPr>
        <p:spPr>
          <a:xfrm>
            <a:off x="2808579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205A03-4538-370B-A4EA-35DAD1A5D576}"/>
              </a:ext>
            </a:extLst>
          </p:cNvPr>
          <p:cNvSpPr/>
          <p:nvPr/>
        </p:nvSpPr>
        <p:spPr>
          <a:xfrm>
            <a:off x="2808579" y="2037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7792EB-1117-5E1D-C6E2-54F2E426906B}"/>
              </a:ext>
            </a:extLst>
          </p:cNvPr>
          <p:cNvSpPr/>
          <p:nvPr/>
        </p:nvSpPr>
        <p:spPr>
          <a:xfrm>
            <a:off x="2313992" y="276494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3844A1F-5222-B993-A274-AC6CFAC296E6}"/>
              </a:ext>
            </a:extLst>
          </p:cNvPr>
          <p:cNvSpPr/>
          <p:nvPr/>
        </p:nvSpPr>
        <p:spPr>
          <a:xfrm>
            <a:off x="2313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E366DE-CC56-04BC-BC0C-80C5155A4AED}"/>
              </a:ext>
            </a:extLst>
          </p:cNvPr>
          <p:cNvSpPr/>
          <p:nvPr/>
        </p:nvSpPr>
        <p:spPr>
          <a:xfrm>
            <a:off x="2601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5EFCCA5-8F93-CEE3-C0D4-CE85BEDD7138}"/>
              </a:ext>
            </a:extLst>
          </p:cNvPr>
          <p:cNvSpPr/>
          <p:nvPr/>
        </p:nvSpPr>
        <p:spPr>
          <a:xfrm>
            <a:off x="2808579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1F55917-C617-4F44-9BF9-540A1FB81EB4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6B9CF45-CE0A-6F21-5441-8C25E5045F8E}"/>
              </a:ext>
            </a:extLst>
          </p:cNvPr>
          <p:cNvSpPr/>
          <p:nvPr/>
        </p:nvSpPr>
        <p:spPr>
          <a:xfrm>
            <a:off x="2313992" y="349172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D62230-BAB8-6332-9C66-0AF775169AB9}"/>
              </a:ext>
            </a:extLst>
          </p:cNvPr>
          <p:cNvSpPr/>
          <p:nvPr/>
        </p:nvSpPr>
        <p:spPr>
          <a:xfrm>
            <a:off x="2313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1D33042-0D42-8A76-348B-F01B67CBBD79}"/>
              </a:ext>
            </a:extLst>
          </p:cNvPr>
          <p:cNvSpPr/>
          <p:nvPr/>
        </p:nvSpPr>
        <p:spPr>
          <a:xfrm>
            <a:off x="2601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932343F-BB72-1CFC-78A4-19537664BAFC}"/>
              </a:ext>
            </a:extLst>
          </p:cNvPr>
          <p:cNvSpPr/>
          <p:nvPr/>
        </p:nvSpPr>
        <p:spPr>
          <a:xfrm>
            <a:off x="2808579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842E40B-C8F5-BECD-AEFC-864961C72172}"/>
              </a:ext>
            </a:extLst>
          </p:cNvPr>
          <p:cNvSpPr/>
          <p:nvPr/>
        </p:nvSpPr>
        <p:spPr>
          <a:xfrm>
            <a:off x="2808579" y="3491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F6F409A-6A58-DB3F-117A-A29CC494421D}"/>
              </a:ext>
            </a:extLst>
          </p:cNvPr>
          <p:cNvSpPr/>
          <p:nvPr/>
        </p:nvSpPr>
        <p:spPr>
          <a:xfrm>
            <a:off x="2313992" y="421849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324CEDC-65D9-56F2-B557-2662E1226F0A}"/>
              </a:ext>
            </a:extLst>
          </p:cNvPr>
          <p:cNvSpPr/>
          <p:nvPr/>
        </p:nvSpPr>
        <p:spPr>
          <a:xfrm>
            <a:off x="2313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318120D-9ED3-E56C-FAB7-23FEAC0C3716}"/>
              </a:ext>
            </a:extLst>
          </p:cNvPr>
          <p:cNvSpPr/>
          <p:nvPr/>
        </p:nvSpPr>
        <p:spPr>
          <a:xfrm>
            <a:off x="2601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B59504E-32B9-AD35-EE5B-BA8D04B527E1}"/>
              </a:ext>
            </a:extLst>
          </p:cNvPr>
          <p:cNvSpPr/>
          <p:nvPr/>
        </p:nvSpPr>
        <p:spPr>
          <a:xfrm>
            <a:off x="2808579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B72B8F-091B-6AA4-CBD6-459E948FB745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1F0BBD-2DCD-85E5-B311-809FD543BEAC}"/>
              </a:ext>
            </a:extLst>
          </p:cNvPr>
          <p:cNvSpPr/>
          <p:nvPr/>
        </p:nvSpPr>
        <p:spPr>
          <a:xfrm>
            <a:off x="2313992" y="494527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79B0DE-D58C-43B1-3CEF-AFF31E24B5B6}"/>
              </a:ext>
            </a:extLst>
          </p:cNvPr>
          <p:cNvSpPr/>
          <p:nvPr/>
        </p:nvSpPr>
        <p:spPr>
          <a:xfrm>
            <a:off x="2313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A4A538-42F5-8EA0-EF99-4A3C94706445}"/>
              </a:ext>
            </a:extLst>
          </p:cNvPr>
          <p:cNvSpPr/>
          <p:nvPr/>
        </p:nvSpPr>
        <p:spPr>
          <a:xfrm>
            <a:off x="2601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9E969FD-E089-BC12-74E9-A8C6DBB946FE}"/>
              </a:ext>
            </a:extLst>
          </p:cNvPr>
          <p:cNvSpPr/>
          <p:nvPr/>
        </p:nvSpPr>
        <p:spPr>
          <a:xfrm>
            <a:off x="2808579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DFFF367-A28C-4857-C4A6-458B3FD55763}"/>
              </a:ext>
            </a:extLst>
          </p:cNvPr>
          <p:cNvSpPr/>
          <p:nvPr/>
        </p:nvSpPr>
        <p:spPr>
          <a:xfrm>
            <a:off x="2808579" y="4945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333B088-F866-5F85-3EBD-E4C87A62B3D5}"/>
              </a:ext>
            </a:extLst>
          </p:cNvPr>
          <p:cNvSpPr/>
          <p:nvPr/>
        </p:nvSpPr>
        <p:spPr>
          <a:xfrm>
            <a:off x="2313992" y="567205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96ABB74-525A-263B-EDC4-49ED20DDFE03}"/>
              </a:ext>
            </a:extLst>
          </p:cNvPr>
          <p:cNvSpPr/>
          <p:nvPr/>
        </p:nvSpPr>
        <p:spPr>
          <a:xfrm>
            <a:off x="2313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4F7041-447F-5CB9-0AC4-5E66ED7CD3EB}"/>
              </a:ext>
            </a:extLst>
          </p:cNvPr>
          <p:cNvSpPr/>
          <p:nvPr/>
        </p:nvSpPr>
        <p:spPr>
          <a:xfrm>
            <a:off x="2601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55ED2F5-342F-22E9-5E9A-6932660D30C0}"/>
              </a:ext>
            </a:extLst>
          </p:cNvPr>
          <p:cNvSpPr/>
          <p:nvPr/>
        </p:nvSpPr>
        <p:spPr>
          <a:xfrm>
            <a:off x="2808579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7C43C-C989-9A8A-C24B-E8047ED3CB04}"/>
              </a:ext>
            </a:extLst>
          </p:cNvPr>
          <p:cNvSpPr/>
          <p:nvPr/>
        </p:nvSpPr>
        <p:spPr>
          <a:xfrm>
            <a:off x="2808579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A2258FA-68CF-74A4-CF9D-0DED692F8507}"/>
              </a:ext>
            </a:extLst>
          </p:cNvPr>
          <p:cNvSpPr/>
          <p:nvPr/>
        </p:nvSpPr>
        <p:spPr>
          <a:xfrm>
            <a:off x="3007598" y="203798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EDB89A-1F5B-51E9-3B95-059906D02470}"/>
              </a:ext>
            </a:extLst>
          </p:cNvPr>
          <p:cNvSpPr/>
          <p:nvPr/>
        </p:nvSpPr>
        <p:spPr>
          <a:xfrm>
            <a:off x="3007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F1A9D5-6C7B-8EDA-0A9C-2F432052E6EA}"/>
              </a:ext>
            </a:extLst>
          </p:cNvPr>
          <p:cNvSpPr/>
          <p:nvPr/>
        </p:nvSpPr>
        <p:spPr>
          <a:xfrm>
            <a:off x="3295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14B281A-E4E9-B7D3-B9DD-5A4878CE7A91}"/>
              </a:ext>
            </a:extLst>
          </p:cNvPr>
          <p:cNvSpPr/>
          <p:nvPr/>
        </p:nvSpPr>
        <p:spPr>
          <a:xfrm>
            <a:off x="3007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A50823-CAF7-2810-39A7-4762EB1811A1}"/>
              </a:ext>
            </a:extLst>
          </p:cNvPr>
          <p:cNvSpPr/>
          <p:nvPr/>
        </p:nvSpPr>
        <p:spPr>
          <a:xfrm>
            <a:off x="3295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95159E5-8068-5DAA-F1AB-441AE8D6DF3C}"/>
              </a:ext>
            </a:extLst>
          </p:cNvPr>
          <p:cNvSpPr/>
          <p:nvPr/>
        </p:nvSpPr>
        <p:spPr>
          <a:xfrm>
            <a:off x="3502185" y="23257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82EBD62-036A-1F4F-A97B-309230254F27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B3008D8-3319-4427-E1CF-E5CF9A88C6C4}"/>
              </a:ext>
            </a:extLst>
          </p:cNvPr>
          <p:cNvSpPr/>
          <p:nvPr/>
        </p:nvSpPr>
        <p:spPr>
          <a:xfrm>
            <a:off x="3007598" y="276475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1F8E501-CAF3-24AD-0D85-E2C8EA3043F8}"/>
              </a:ext>
            </a:extLst>
          </p:cNvPr>
          <p:cNvSpPr/>
          <p:nvPr/>
        </p:nvSpPr>
        <p:spPr>
          <a:xfrm>
            <a:off x="3007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36C5025-219C-9457-BA54-26E2EA385032}"/>
              </a:ext>
            </a:extLst>
          </p:cNvPr>
          <p:cNvSpPr/>
          <p:nvPr/>
        </p:nvSpPr>
        <p:spPr>
          <a:xfrm>
            <a:off x="3295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D0949CD-6ED5-66BD-263D-2932948662D4}"/>
              </a:ext>
            </a:extLst>
          </p:cNvPr>
          <p:cNvSpPr/>
          <p:nvPr/>
        </p:nvSpPr>
        <p:spPr>
          <a:xfrm>
            <a:off x="3502185" y="3052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84F3C32-9B46-2D91-9B4B-C4C30AA3DE3B}"/>
              </a:ext>
            </a:extLst>
          </p:cNvPr>
          <p:cNvSpPr/>
          <p:nvPr/>
        </p:nvSpPr>
        <p:spPr>
          <a:xfrm>
            <a:off x="3502185" y="2764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36096A4-66FF-31A9-1EC1-5289D4BF76E4}"/>
              </a:ext>
            </a:extLst>
          </p:cNvPr>
          <p:cNvSpPr/>
          <p:nvPr/>
        </p:nvSpPr>
        <p:spPr>
          <a:xfrm>
            <a:off x="3007598" y="349153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13709D7-2473-9FC1-79C2-C9D4EAA89EBB}"/>
              </a:ext>
            </a:extLst>
          </p:cNvPr>
          <p:cNvSpPr/>
          <p:nvPr/>
        </p:nvSpPr>
        <p:spPr>
          <a:xfrm>
            <a:off x="3007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EB91E6E-836C-6918-216F-6F14DF5FADBD}"/>
              </a:ext>
            </a:extLst>
          </p:cNvPr>
          <p:cNvSpPr/>
          <p:nvPr/>
        </p:nvSpPr>
        <p:spPr>
          <a:xfrm>
            <a:off x="3295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A6E9738-5A94-362F-BABD-1BD5DD7D7F19}"/>
              </a:ext>
            </a:extLst>
          </p:cNvPr>
          <p:cNvSpPr/>
          <p:nvPr/>
        </p:nvSpPr>
        <p:spPr>
          <a:xfrm>
            <a:off x="3502185" y="3779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18B7F63-D557-BF5A-3026-FD07B8A14DEF}"/>
              </a:ext>
            </a:extLst>
          </p:cNvPr>
          <p:cNvSpPr/>
          <p:nvPr/>
        </p:nvSpPr>
        <p:spPr>
          <a:xfrm>
            <a:off x="3502185" y="3491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F5872FB-DE31-08CF-D122-3D0A2BEA14EC}"/>
              </a:ext>
            </a:extLst>
          </p:cNvPr>
          <p:cNvSpPr/>
          <p:nvPr/>
        </p:nvSpPr>
        <p:spPr>
          <a:xfrm>
            <a:off x="3007598" y="421830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91F947-4FAE-B297-357A-6A82D220F764}"/>
              </a:ext>
            </a:extLst>
          </p:cNvPr>
          <p:cNvSpPr/>
          <p:nvPr/>
        </p:nvSpPr>
        <p:spPr>
          <a:xfrm>
            <a:off x="3007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8EC098-9D86-7B4F-825A-501FCDBDFC0C}"/>
              </a:ext>
            </a:extLst>
          </p:cNvPr>
          <p:cNvSpPr/>
          <p:nvPr/>
        </p:nvSpPr>
        <p:spPr>
          <a:xfrm>
            <a:off x="3295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8CABA0C-5920-51E3-84ED-CDD133A219D3}"/>
              </a:ext>
            </a:extLst>
          </p:cNvPr>
          <p:cNvSpPr/>
          <p:nvPr/>
        </p:nvSpPr>
        <p:spPr>
          <a:xfrm>
            <a:off x="3502185" y="4506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A27FF1F-48DA-906E-4BE5-19679D03B5FF}"/>
              </a:ext>
            </a:extLst>
          </p:cNvPr>
          <p:cNvSpPr/>
          <p:nvPr/>
        </p:nvSpPr>
        <p:spPr>
          <a:xfrm>
            <a:off x="3502185" y="4218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A994DB8-0022-BDFF-5EE2-2D3BA777B32B}"/>
              </a:ext>
            </a:extLst>
          </p:cNvPr>
          <p:cNvSpPr/>
          <p:nvPr/>
        </p:nvSpPr>
        <p:spPr>
          <a:xfrm>
            <a:off x="3007598" y="494508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328E2B9-1DF2-6EF1-42F6-CA255C48020C}"/>
              </a:ext>
            </a:extLst>
          </p:cNvPr>
          <p:cNvSpPr/>
          <p:nvPr/>
        </p:nvSpPr>
        <p:spPr>
          <a:xfrm>
            <a:off x="3007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A0AF8E4-DA66-44EA-7D59-38E98DF4118A}"/>
              </a:ext>
            </a:extLst>
          </p:cNvPr>
          <p:cNvSpPr/>
          <p:nvPr/>
        </p:nvSpPr>
        <p:spPr>
          <a:xfrm>
            <a:off x="3295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76EE389-B2CC-DC89-7486-D4A0DF1AFB20}"/>
              </a:ext>
            </a:extLst>
          </p:cNvPr>
          <p:cNvSpPr/>
          <p:nvPr/>
        </p:nvSpPr>
        <p:spPr>
          <a:xfrm>
            <a:off x="3502185" y="52328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DF042D1E-7B71-5BDD-E56B-DC89CE0767A7}"/>
              </a:ext>
            </a:extLst>
          </p:cNvPr>
          <p:cNvSpPr/>
          <p:nvPr/>
        </p:nvSpPr>
        <p:spPr>
          <a:xfrm>
            <a:off x="3502185" y="494489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91A550B-4F24-7168-D4DC-69D6641B007E}"/>
              </a:ext>
            </a:extLst>
          </p:cNvPr>
          <p:cNvSpPr/>
          <p:nvPr/>
        </p:nvSpPr>
        <p:spPr>
          <a:xfrm>
            <a:off x="3007598" y="567186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8CEA8A7-1BCB-688B-11A9-853F42D82219}"/>
              </a:ext>
            </a:extLst>
          </p:cNvPr>
          <p:cNvSpPr/>
          <p:nvPr/>
        </p:nvSpPr>
        <p:spPr>
          <a:xfrm>
            <a:off x="3007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7EB318AC-AE0F-C82A-75DB-576509A1643A}"/>
              </a:ext>
            </a:extLst>
          </p:cNvPr>
          <p:cNvSpPr/>
          <p:nvPr/>
        </p:nvSpPr>
        <p:spPr>
          <a:xfrm>
            <a:off x="3295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6C2043-4CCF-38AA-0DB9-8B9514842E28}"/>
              </a:ext>
            </a:extLst>
          </p:cNvPr>
          <p:cNvSpPr/>
          <p:nvPr/>
        </p:nvSpPr>
        <p:spPr>
          <a:xfrm>
            <a:off x="3502185" y="595966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A2E9142-E041-0145-2653-8EFBCDDAE7B1}"/>
              </a:ext>
            </a:extLst>
          </p:cNvPr>
          <p:cNvSpPr/>
          <p:nvPr/>
        </p:nvSpPr>
        <p:spPr>
          <a:xfrm>
            <a:off x="3502185" y="567166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5F7F8CE6-1D2B-4FE6-1311-D4AF57502A41}"/>
              </a:ext>
            </a:extLst>
          </p:cNvPr>
          <p:cNvSpPr/>
          <p:nvPr/>
        </p:nvSpPr>
        <p:spPr>
          <a:xfrm>
            <a:off x="8045250" y="2325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FAA830D-5D46-DB2A-DE91-D0D383B03DC1}"/>
              </a:ext>
            </a:extLst>
          </p:cNvPr>
          <p:cNvSpPr/>
          <p:nvPr/>
        </p:nvSpPr>
        <p:spPr>
          <a:xfrm>
            <a:off x="8045250" y="2037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71EDA58D-4B23-72FD-C3F0-6E4FE885093E}"/>
              </a:ext>
            </a:extLst>
          </p:cNvPr>
          <p:cNvSpPr/>
          <p:nvPr/>
        </p:nvSpPr>
        <p:spPr>
          <a:xfrm>
            <a:off x="8045250" y="3051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DF60738-59F8-88FE-9B72-51294425B686}"/>
              </a:ext>
            </a:extLst>
          </p:cNvPr>
          <p:cNvSpPr/>
          <p:nvPr/>
        </p:nvSpPr>
        <p:spPr>
          <a:xfrm>
            <a:off x="8045250" y="2763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9ADBC84F-B905-2A5A-D455-420205057F88}"/>
              </a:ext>
            </a:extLst>
          </p:cNvPr>
          <p:cNvSpPr/>
          <p:nvPr/>
        </p:nvSpPr>
        <p:spPr>
          <a:xfrm>
            <a:off x="8045250" y="3778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DA8227BE-D8FE-18D7-58BF-6948EA70D915}"/>
              </a:ext>
            </a:extLst>
          </p:cNvPr>
          <p:cNvSpPr/>
          <p:nvPr/>
        </p:nvSpPr>
        <p:spPr>
          <a:xfrm>
            <a:off x="8045250" y="3490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EC10A44-A385-FC7A-8C59-69B257C77A8B}"/>
              </a:ext>
            </a:extLst>
          </p:cNvPr>
          <p:cNvSpPr/>
          <p:nvPr/>
        </p:nvSpPr>
        <p:spPr>
          <a:xfrm>
            <a:off x="8045250" y="4505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E7E8404-E89D-3DBF-DA48-85ACFA86D5FE}"/>
              </a:ext>
            </a:extLst>
          </p:cNvPr>
          <p:cNvSpPr/>
          <p:nvPr/>
        </p:nvSpPr>
        <p:spPr>
          <a:xfrm>
            <a:off x="8045250" y="4217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B458C698-0D4E-76B2-0330-2EBBD5A324C2}"/>
              </a:ext>
            </a:extLst>
          </p:cNvPr>
          <p:cNvSpPr/>
          <p:nvPr/>
        </p:nvSpPr>
        <p:spPr>
          <a:xfrm>
            <a:off x="8045250" y="5232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ABCCA6C0-2DE1-E684-8C0A-A403A30A8326}"/>
              </a:ext>
            </a:extLst>
          </p:cNvPr>
          <p:cNvSpPr/>
          <p:nvPr/>
        </p:nvSpPr>
        <p:spPr>
          <a:xfrm>
            <a:off x="8045250" y="4944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BAA49B8B-43CE-CD6C-C065-11D0EE95EA19}"/>
              </a:ext>
            </a:extLst>
          </p:cNvPr>
          <p:cNvSpPr/>
          <p:nvPr/>
        </p:nvSpPr>
        <p:spPr>
          <a:xfrm>
            <a:off x="8045250" y="5958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EAAE8926-7FE0-13DA-D3FB-34F74F19AE94}"/>
              </a:ext>
            </a:extLst>
          </p:cNvPr>
          <p:cNvSpPr/>
          <p:nvPr/>
        </p:nvSpPr>
        <p:spPr>
          <a:xfrm>
            <a:off x="8045250" y="5670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0E30DE30-2244-56F1-3D02-F16BD740EA37}"/>
              </a:ext>
            </a:extLst>
          </p:cNvPr>
          <p:cNvSpPr/>
          <p:nvPr/>
        </p:nvSpPr>
        <p:spPr>
          <a:xfrm>
            <a:off x="8280927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81922689-291D-408E-7336-8BCBA8D0DA88}"/>
              </a:ext>
            </a:extLst>
          </p:cNvPr>
          <p:cNvSpPr/>
          <p:nvPr/>
        </p:nvSpPr>
        <p:spPr>
          <a:xfrm>
            <a:off x="8280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B778B45A-DA36-B62F-349F-7FCCD1D85BFF}"/>
              </a:ext>
            </a:extLst>
          </p:cNvPr>
          <p:cNvSpPr/>
          <p:nvPr/>
        </p:nvSpPr>
        <p:spPr>
          <a:xfrm>
            <a:off x="8568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7E5A70C1-56AD-6C2D-AB18-827E7B5089ED}"/>
              </a:ext>
            </a:extLst>
          </p:cNvPr>
          <p:cNvSpPr/>
          <p:nvPr/>
        </p:nvSpPr>
        <p:spPr>
          <a:xfrm>
            <a:off x="8280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6AF0A3BA-F3F5-1F21-A797-C117198075AD}"/>
              </a:ext>
            </a:extLst>
          </p:cNvPr>
          <p:cNvSpPr/>
          <p:nvPr/>
        </p:nvSpPr>
        <p:spPr>
          <a:xfrm>
            <a:off x="8568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26E90EC6-111C-CE1F-56C0-806FC0D9832D}"/>
              </a:ext>
            </a:extLst>
          </p:cNvPr>
          <p:cNvSpPr/>
          <p:nvPr/>
        </p:nvSpPr>
        <p:spPr>
          <a:xfrm>
            <a:off x="8775514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119B261A-7389-8D8A-D52F-4DD4D1A1D6D8}"/>
              </a:ext>
            </a:extLst>
          </p:cNvPr>
          <p:cNvSpPr/>
          <p:nvPr/>
        </p:nvSpPr>
        <p:spPr>
          <a:xfrm>
            <a:off x="8775514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ABE18DAC-0360-D614-AFCE-81D07DE5B405}"/>
              </a:ext>
            </a:extLst>
          </p:cNvPr>
          <p:cNvSpPr/>
          <p:nvPr/>
        </p:nvSpPr>
        <p:spPr>
          <a:xfrm>
            <a:off x="8280927" y="276380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784CB6-0554-254C-9E4D-D027937F2E0E}"/>
              </a:ext>
            </a:extLst>
          </p:cNvPr>
          <p:cNvSpPr/>
          <p:nvPr/>
        </p:nvSpPr>
        <p:spPr>
          <a:xfrm>
            <a:off x="8280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F8C4DC19-1672-201D-97CE-7DD0415152C1}"/>
              </a:ext>
            </a:extLst>
          </p:cNvPr>
          <p:cNvSpPr/>
          <p:nvPr/>
        </p:nvSpPr>
        <p:spPr>
          <a:xfrm>
            <a:off x="8568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7F0C0CC3-B785-7D23-227C-E68E59353B0D}"/>
              </a:ext>
            </a:extLst>
          </p:cNvPr>
          <p:cNvSpPr/>
          <p:nvPr/>
        </p:nvSpPr>
        <p:spPr>
          <a:xfrm>
            <a:off x="8775514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4D5B09DB-FD86-2520-B59F-114385226F41}"/>
              </a:ext>
            </a:extLst>
          </p:cNvPr>
          <p:cNvSpPr/>
          <p:nvPr/>
        </p:nvSpPr>
        <p:spPr>
          <a:xfrm>
            <a:off x="8775514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58E27F28-3513-9F0E-6E8C-9FB36E8E9B2B}"/>
              </a:ext>
            </a:extLst>
          </p:cNvPr>
          <p:cNvSpPr/>
          <p:nvPr/>
        </p:nvSpPr>
        <p:spPr>
          <a:xfrm>
            <a:off x="8280927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7B833BA4-798D-4ACF-5C86-A9C2B3C294E7}"/>
              </a:ext>
            </a:extLst>
          </p:cNvPr>
          <p:cNvSpPr/>
          <p:nvPr/>
        </p:nvSpPr>
        <p:spPr>
          <a:xfrm>
            <a:off x="8280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69B97B7F-D392-FAFF-EE07-877DB34C3F8A}"/>
              </a:ext>
            </a:extLst>
          </p:cNvPr>
          <p:cNvSpPr/>
          <p:nvPr/>
        </p:nvSpPr>
        <p:spPr>
          <a:xfrm>
            <a:off x="8568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7C3E57D0-1C2B-DBE2-1C91-2306215FCE1B}"/>
              </a:ext>
            </a:extLst>
          </p:cNvPr>
          <p:cNvSpPr/>
          <p:nvPr/>
        </p:nvSpPr>
        <p:spPr>
          <a:xfrm>
            <a:off x="8775514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855C9817-B42F-97EB-50A8-80569B963C67}"/>
              </a:ext>
            </a:extLst>
          </p:cNvPr>
          <p:cNvSpPr/>
          <p:nvPr/>
        </p:nvSpPr>
        <p:spPr>
          <a:xfrm>
            <a:off x="8775514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DCDABB2A-6922-B7BB-E630-41FB6DCDD3A7}"/>
              </a:ext>
            </a:extLst>
          </p:cNvPr>
          <p:cNvSpPr/>
          <p:nvPr/>
        </p:nvSpPr>
        <p:spPr>
          <a:xfrm>
            <a:off x="8280927" y="421735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BA6216-7990-7D5D-2181-45F00869BF2A}"/>
              </a:ext>
            </a:extLst>
          </p:cNvPr>
          <p:cNvSpPr/>
          <p:nvPr/>
        </p:nvSpPr>
        <p:spPr>
          <a:xfrm>
            <a:off x="8280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EB2BBDE6-294D-C605-CDA5-2EF7833725C9}"/>
              </a:ext>
            </a:extLst>
          </p:cNvPr>
          <p:cNvSpPr/>
          <p:nvPr/>
        </p:nvSpPr>
        <p:spPr>
          <a:xfrm>
            <a:off x="8568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50A3298E-3342-8F03-71AA-2DC36A0F8562}"/>
              </a:ext>
            </a:extLst>
          </p:cNvPr>
          <p:cNvSpPr/>
          <p:nvPr/>
        </p:nvSpPr>
        <p:spPr>
          <a:xfrm>
            <a:off x="8775514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8106D36E-06D2-0AC5-54EE-30D762F055B2}"/>
              </a:ext>
            </a:extLst>
          </p:cNvPr>
          <p:cNvSpPr/>
          <p:nvPr/>
        </p:nvSpPr>
        <p:spPr>
          <a:xfrm>
            <a:off x="8775514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6B0EB07C-12E2-30B9-19BD-85C4C0C23E9F}"/>
              </a:ext>
            </a:extLst>
          </p:cNvPr>
          <p:cNvSpPr/>
          <p:nvPr/>
        </p:nvSpPr>
        <p:spPr>
          <a:xfrm>
            <a:off x="8280927" y="494412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F0D104D0-BDC2-60E4-E661-2FE5E75DC2C4}"/>
              </a:ext>
            </a:extLst>
          </p:cNvPr>
          <p:cNvSpPr/>
          <p:nvPr/>
        </p:nvSpPr>
        <p:spPr>
          <a:xfrm>
            <a:off x="8280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EA738DF6-8EAD-E209-1D5D-84770EFFC2E8}"/>
              </a:ext>
            </a:extLst>
          </p:cNvPr>
          <p:cNvSpPr/>
          <p:nvPr/>
        </p:nvSpPr>
        <p:spPr>
          <a:xfrm>
            <a:off x="8568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38C9B189-38A4-87A3-F4D5-7CF430025DF4}"/>
              </a:ext>
            </a:extLst>
          </p:cNvPr>
          <p:cNvSpPr/>
          <p:nvPr/>
        </p:nvSpPr>
        <p:spPr>
          <a:xfrm>
            <a:off x="8775514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08C76C74-389B-CC82-9C05-1E5F10E432EE}"/>
              </a:ext>
            </a:extLst>
          </p:cNvPr>
          <p:cNvSpPr/>
          <p:nvPr/>
        </p:nvSpPr>
        <p:spPr>
          <a:xfrm>
            <a:off x="8775514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BEED7A1C-B7F7-01CB-C602-7D0A2B01165F}"/>
              </a:ext>
            </a:extLst>
          </p:cNvPr>
          <p:cNvSpPr/>
          <p:nvPr/>
        </p:nvSpPr>
        <p:spPr>
          <a:xfrm>
            <a:off x="8280927" y="567090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3236F82F-8A35-57A8-0457-D83387C95B1F}"/>
              </a:ext>
            </a:extLst>
          </p:cNvPr>
          <p:cNvSpPr/>
          <p:nvPr/>
        </p:nvSpPr>
        <p:spPr>
          <a:xfrm>
            <a:off x="8280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135B1344-6962-6342-12F5-625D9F094E48}"/>
              </a:ext>
            </a:extLst>
          </p:cNvPr>
          <p:cNvSpPr/>
          <p:nvPr/>
        </p:nvSpPr>
        <p:spPr>
          <a:xfrm>
            <a:off x="8568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42E29FEA-5280-22E5-D54A-EC8F0941BEEC}"/>
              </a:ext>
            </a:extLst>
          </p:cNvPr>
          <p:cNvSpPr/>
          <p:nvPr/>
        </p:nvSpPr>
        <p:spPr>
          <a:xfrm>
            <a:off x="8775514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1D67A784-F527-C96B-8E4D-FFA2183BEBC6}"/>
              </a:ext>
            </a:extLst>
          </p:cNvPr>
          <p:cNvSpPr/>
          <p:nvPr/>
        </p:nvSpPr>
        <p:spPr>
          <a:xfrm>
            <a:off x="8775514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F96FC4C2-2C56-8ED0-AD4D-35CF5858EEA6}"/>
              </a:ext>
            </a:extLst>
          </p:cNvPr>
          <p:cNvSpPr/>
          <p:nvPr/>
        </p:nvSpPr>
        <p:spPr>
          <a:xfrm>
            <a:off x="8982101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39DEC22-1E61-60D9-2457-87C411B40D96}"/>
              </a:ext>
            </a:extLst>
          </p:cNvPr>
          <p:cNvSpPr/>
          <p:nvPr/>
        </p:nvSpPr>
        <p:spPr>
          <a:xfrm>
            <a:off x="8982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A05C6526-4CAE-9E4E-DC15-D5BBAFFB4353}"/>
              </a:ext>
            </a:extLst>
          </p:cNvPr>
          <p:cNvSpPr/>
          <p:nvPr/>
        </p:nvSpPr>
        <p:spPr>
          <a:xfrm>
            <a:off x="9270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C65B9E0F-8436-5EE3-6DA9-8F28E75FB91E}"/>
              </a:ext>
            </a:extLst>
          </p:cNvPr>
          <p:cNvSpPr/>
          <p:nvPr/>
        </p:nvSpPr>
        <p:spPr>
          <a:xfrm>
            <a:off x="8982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A5325333-E8D5-EECD-6809-A49319006325}"/>
              </a:ext>
            </a:extLst>
          </p:cNvPr>
          <p:cNvSpPr/>
          <p:nvPr/>
        </p:nvSpPr>
        <p:spPr>
          <a:xfrm>
            <a:off x="9270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01E8E5AB-D436-1A02-F95A-F3E99CE9922A}"/>
              </a:ext>
            </a:extLst>
          </p:cNvPr>
          <p:cNvSpPr/>
          <p:nvPr/>
        </p:nvSpPr>
        <p:spPr>
          <a:xfrm>
            <a:off x="9476688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7E28EE62-3508-2620-1811-15F9E908E20F}"/>
              </a:ext>
            </a:extLst>
          </p:cNvPr>
          <p:cNvSpPr/>
          <p:nvPr/>
        </p:nvSpPr>
        <p:spPr>
          <a:xfrm>
            <a:off x="9476688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A21E5409-62F6-FE87-9FC6-B374FCE251FC}"/>
              </a:ext>
            </a:extLst>
          </p:cNvPr>
          <p:cNvSpPr/>
          <p:nvPr/>
        </p:nvSpPr>
        <p:spPr>
          <a:xfrm>
            <a:off x="8982101" y="276380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168A2163-B403-1D90-5068-D54B63799292}"/>
              </a:ext>
            </a:extLst>
          </p:cNvPr>
          <p:cNvSpPr/>
          <p:nvPr/>
        </p:nvSpPr>
        <p:spPr>
          <a:xfrm>
            <a:off x="8982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FF402CAC-3464-825A-0172-5815F44057B7}"/>
              </a:ext>
            </a:extLst>
          </p:cNvPr>
          <p:cNvSpPr/>
          <p:nvPr/>
        </p:nvSpPr>
        <p:spPr>
          <a:xfrm>
            <a:off x="9270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479C2B6E-0995-64B3-ED52-EC9BC684B508}"/>
              </a:ext>
            </a:extLst>
          </p:cNvPr>
          <p:cNvSpPr/>
          <p:nvPr/>
        </p:nvSpPr>
        <p:spPr>
          <a:xfrm>
            <a:off x="9476688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04AD7A5A-EEB4-A7F1-C811-9ED017E9F223}"/>
              </a:ext>
            </a:extLst>
          </p:cNvPr>
          <p:cNvSpPr/>
          <p:nvPr/>
        </p:nvSpPr>
        <p:spPr>
          <a:xfrm>
            <a:off x="9476688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968FCCEC-88CA-3DAB-1CB8-7355B52BED4C}"/>
              </a:ext>
            </a:extLst>
          </p:cNvPr>
          <p:cNvSpPr/>
          <p:nvPr/>
        </p:nvSpPr>
        <p:spPr>
          <a:xfrm>
            <a:off x="8982101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872FEF46-901B-426A-8D9C-5FE5BE36AD60}"/>
              </a:ext>
            </a:extLst>
          </p:cNvPr>
          <p:cNvSpPr/>
          <p:nvPr/>
        </p:nvSpPr>
        <p:spPr>
          <a:xfrm>
            <a:off x="8982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CA0E66EA-43DC-9177-23CE-2174AC75F39E}"/>
              </a:ext>
            </a:extLst>
          </p:cNvPr>
          <p:cNvSpPr/>
          <p:nvPr/>
        </p:nvSpPr>
        <p:spPr>
          <a:xfrm>
            <a:off x="9270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38CDABA-DE65-5FDA-6DA2-D2E977610D7B}"/>
              </a:ext>
            </a:extLst>
          </p:cNvPr>
          <p:cNvSpPr/>
          <p:nvPr/>
        </p:nvSpPr>
        <p:spPr>
          <a:xfrm>
            <a:off x="9476688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D12E219-BBAD-80F7-5A5C-E120FE45452E}"/>
              </a:ext>
            </a:extLst>
          </p:cNvPr>
          <p:cNvSpPr/>
          <p:nvPr/>
        </p:nvSpPr>
        <p:spPr>
          <a:xfrm>
            <a:off x="9476688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DAE66BE0-B536-DB85-33D8-BC9EAB4A68E3}"/>
              </a:ext>
            </a:extLst>
          </p:cNvPr>
          <p:cNvSpPr/>
          <p:nvPr/>
        </p:nvSpPr>
        <p:spPr>
          <a:xfrm>
            <a:off x="8982101" y="4217353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F3C56A1E-6B8B-B58C-AFBD-19FDD915C638}"/>
              </a:ext>
            </a:extLst>
          </p:cNvPr>
          <p:cNvSpPr/>
          <p:nvPr/>
        </p:nvSpPr>
        <p:spPr>
          <a:xfrm>
            <a:off x="8982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B465D0ED-4C01-335A-7B44-41AEF534CBD3}"/>
              </a:ext>
            </a:extLst>
          </p:cNvPr>
          <p:cNvSpPr/>
          <p:nvPr/>
        </p:nvSpPr>
        <p:spPr>
          <a:xfrm>
            <a:off x="9270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759D2628-268F-C5C5-B14F-CD9409F658A0}"/>
              </a:ext>
            </a:extLst>
          </p:cNvPr>
          <p:cNvSpPr/>
          <p:nvPr/>
        </p:nvSpPr>
        <p:spPr>
          <a:xfrm>
            <a:off x="9476688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0E3532A7-B3AF-7338-56CB-DD6E3FCB03FC}"/>
              </a:ext>
            </a:extLst>
          </p:cNvPr>
          <p:cNvSpPr/>
          <p:nvPr/>
        </p:nvSpPr>
        <p:spPr>
          <a:xfrm>
            <a:off x="9476688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95AD4C3-00BC-283E-A7A2-9F0135251643}"/>
              </a:ext>
            </a:extLst>
          </p:cNvPr>
          <p:cNvSpPr/>
          <p:nvPr/>
        </p:nvSpPr>
        <p:spPr>
          <a:xfrm>
            <a:off x="8982101" y="494412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6E1E9AE3-C6F5-2691-42EE-F8441A12F9CA}"/>
              </a:ext>
            </a:extLst>
          </p:cNvPr>
          <p:cNvSpPr/>
          <p:nvPr/>
        </p:nvSpPr>
        <p:spPr>
          <a:xfrm>
            <a:off x="8982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72BAB3F1-E7BC-E4B2-85D5-5C4B2F72057E}"/>
              </a:ext>
            </a:extLst>
          </p:cNvPr>
          <p:cNvSpPr/>
          <p:nvPr/>
        </p:nvSpPr>
        <p:spPr>
          <a:xfrm>
            <a:off x="9270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85485984-8815-C6BD-2709-EFE34B363D24}"/>
              </a:ext>
            </a:extLst>
          </p:cNvPr>
          <p:cNvSpPr/>
          <p:nvPr/>
        </p:nvSpPr>
        <p:spPr>
          <a:xfrm>
            <a:off x="9476688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1689F289-1368-EC37-8300-05F0BBA2FDF4}"/>
              </a:ext>
            </a:extLst>
          </p:cNvPr>
          <p:cNvSpPr/>
          <p:nvPr/>
        </p:nvSpPr>
        <p:spPr>
          <a:xfrm>
            <a:off x="9476688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3E8CAE8A-C3FD-11D0-3F52-7F7DE38DDB8E}"/>
              </a:ext>
            </a:extLst>
          </p:cNvPr>
          <p:cNvSpPr/>
          <p:nvPr/>
        </p:nvSpPr>
        <p:spPr>
          <a:xfrm>
            <a:off x="8982101" y="567090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1CFBF05D-A94C-E0CB-F582-FE513C36BAA7}"/>
              </a:ext>
            </a:extLst>
          </p:cNvPr>
          <p:cNvSpPr/>
          <p:nvPr/>
        </p:nvSpPr>
        <p:spPr>
          <a:xfrm>
            <a:off x="8982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77DF2164-6FF5-E55B-F66F-8B895930CFE2}"/>
              </a:ext>
            </a:extLst>
          </p:cNvPr>
          <p:cNvSpPr/>
          <p:nvPr/>
        </p:nvSpPr>
        <p:spPr>
          <a:xfrm>
            <a:off x="9270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F4361572-57E7-9602-0EC3-4988AFD84D66}"/>
              </a:ext>
            </a:extLst>
          </p:cNvPr>
          <p:cNvSpPr/>
          <p:nvPr/>
        </p:nvSpPr>
        <p:spPr>
          <a:xfrm>
            <a:off x="9476688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0EF6D46F-DEBC-0EC3-3AC3-DD84CB8A1A7B}"/>
              </a:ext>
            </a:extLst>
          </p:cNvPr>
          <p:cNvSpPr/>
          <p:nvPr/>
        </p:nvSpPr>
        <p:spPr>
          <a:xfrm>
            <a:off x="9476688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A79CBC5B-526B-F78E-39C0-BF23CED64A95}"/>
              </a:ext>
            </a:extLst>
          </p:cNvPr>
          <p:cNvSpPr/>
          <p:nvPr/>
        </p:nvSpPr>
        <p:spPr>
          <a:xfrm>
            <a:off x="9675707" y="203683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E8508A6D-3F96-556D-49A5-8D7A5DDCEFD8}"/>
              </a:ext>
            </a:extLst>
          </p:cNvPr>
          <p:cNvSpPr/>
          <p:nvPr/>
        </p:nvSpPr>
        <p:spPr>
          <a:xfrm>
            <a:off x="9675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FC222C55-351E-F7CC-0822-14DB8EDAED22}"/>
              </a:ext>
            </a:extLst>
          </p:cNvPr>
          <p:cNvSpPr/>
          <p:nvPr/>
        </p:nvSpPr>
        <p:spPr>
          <a:xfrm>
            <a:off x="9963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BF51ECAC-BF77-58AC-62D5-EC63BB5C4807}"/>
              </a:ext>
            </a:extLst>
          </p:cNvPr>
          <p:cNvSpPr/>
          <p:nvPr/>
        </p:nvSpPr>
        <p:spPr>
          <a:xfrm>
            <a:off x="9675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F3BD89C4-C058-C384-74AF-BB7DDE75DED0}"/>
              </a:ext>
            </a:extLst>
          </p:cNvPr>
          <p:cNvSpPr/>
          <p:nvPr/>
        </p:nvSpPr>
        <p:spPr>
          <a:xfrm>
            <a:off x="9963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73852965-0F96-57A5-F3AC-56F92085C4E2}"/>
              </a:ext>
            </a:extLst>
          </p:cNvPr>
          <p:cNvSpPr/>
          <p:nvPr/>
        </p:nvSpPr>
        <p:spPr>
          <a:xfrm>
            <a:off x="10170294" y="2324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ECDE9087-71AF-6200-8E39-E5B2766D9697}"/>
              </a:ext>
            </a:extLst>
          </p:cNvPr>
          <p:cNvSpPr/>
          <p:nvPr/>
        </p:nvSpPr>
        <p:spPr>
          <a:xfrm>
            <a:off x="10170294" y="2036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6D9138B9-0AD2-2EFD-0983-1AA76AD7DA27}"/>
              </a:ext>
            </a:extLst>
          </p:cNvPr>
          <p:cNvSpPr/>
          <p:nvPr/>
        </p:nvSpPr>
        <p:spPr>
          <a:xfrm>
            <a:off x="9675707" y="2763610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BA48192E-3FFC-A4A2-B312-522111DCF385}"/>
              </a:ext>
            </a:extLst>
          </p:cNvPr>
          <p:cNvSpPr/>
          <p:nvPr/>
        </p:nvSpPr>
        <p:spPr>
          <a:xfrm>
            <a:off x="9675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AF1F549A-0D25-4DB3-FB21-28A4802A38DB}"/>
              </a:ext>
            </a:extLst>
          </p:cNvPr>
          <p:cNvSpPr/>
          <p:nvPr/>
        </p:nvSpPr>
        <p:spPr>
          <a:xfrm>
            <a:off x="9963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FB45F27D-136A-6E5B-7985-290A85BCC799}"/>
              </a:ext>
            </a:extLst>
          </p:cNvPr>
          <p:cNvSpPr/>
          <p:nvPr/>
        </p:nvSpPr>
        <p:spPr>
          <a:xfrm>
            <a:off x="10170294" y="3051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3B2084A9-5B2D-746F-2D81-10647471E4AD}"/>
              </a:ext>
            </a:extLst>
          </p:cNvPr>
          <p:cNvSpPr/>
          <p:nvPr/>
        </p:nvSpPr>
        <p:spPr>
          <a:xfrm>
            <a:off x="10170294" y="2763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5E0FAF81-A3DC-2430-8A5E-789807267E94}"/>
              </a:ext>
            </a:extLst>
          </p:cNvPr>
          <p:cNvSpPr/>
          <p:nvPr/>
        </p:nvSpPr>
        <p:spPr>
          <a:xfrm>
            <a:off x="9675707" y="349038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2719FC51-636C-BCCE-78DD-54AD5406767F}"/>
              </a:ext>
            </a:extLst>
          </p:cNvPr>
          <p:cNvSpPr/>
          <p:nvPr/>
        </p:nvSpPr>
        <p:spPr>
          <a:xfrm>
            <a:off x="9675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58FF941B-9AA1-1046-8EA5-5101152F49C4}"/>
              </a:ext>
            </a:extLst>
          </p:cNvPr>
          <p:cNvSpPr/>
          <p:nvPr/>
        </p:nvSpPr>
        <p:spPr>
          <a:xfrm>
            <a:off x="9963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1CC38481-E78B-DC17-22FC-756514B4B90A}"/>
              </a:ext>
            </a:extLst>
          </p:cNvPr>
          <p:cNvSpPr/>
          <p:nvPr/>
        </p:nvSpPr>
        <p:spPr>
          <a:xfrm>
            <a:off x="10170294" y="3778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C2EF411D-8FE1-2714-18D1-D03D2FD19531}"/>
              </a:ext>
            </a:extLst>
          </p:cNvPr>
          <p:cNvSpPr/>
          <p:nvPr/>
        </p:nvSpPr>
        <p:spPr>
          <a:xfrm>
            <a:off x="10170294" y="3490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FC936383-63F6-8556-42F4-CAF9E4EDA05E}"/>
              </a:ext>
            </a:extLst>
          </p:cNvPr>
          <p:cNvSpPr/>
          <p:nvPr/>
        </p:nvSpPr>
        <p:spPr>
          <a:xfrm>
            <a:off x="9675707" y="421716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6579CA2B-0192-97C8-71E0-CFF83941600E}"/>
              </a:ext>
            </a:extLst>
          </p:cNvPr>
          <p:cNvSpPr/>
          <p:nvPr/>
        </p:nvSpPr>
        <p:spPr>
          <a:xfrm>
            <a:off x="9675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70ADBA55-0102-87F6-D0BC-C604A62A0204}"/>
              </a:ext>
            </a:extLst>
          </p:cNvPr>
          <p:cNvSpPr/>
          <p:nvPr/>
        </p:nvSpPr>
        <p:spPr>
          <a:xfrm>
            <a:off x="9963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5D0B9D3F-4EFD-D654-EEF0-4AD6CFEAB05F}"/>
              </a:ext>
            </a:extLst>
          </p:cNvPr>
          <p:cNvSpPr/>
          <p:nvPr/>
        </p:nvSpPr>
        <p:spPr>
          <a:xfrm>
            <a:off x="10170294" y="4504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B80B1FE7-7552-FD61-3A5D-3D7F3953DE25}"/>
              </a:ext>
            </a:extLst>
          </p:cNvPr>
          <p:cNvSpPr/>
          <p:nvPr/>
        </p:nvSpPr>
        <p:spPr>
          <a:xfrm>
            <a:off x="10170294" y="4216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A07B5244-9991-DE27-DEB6-1717BDFC3A8D}"/>
              </a:ext>
            </a:extLst>
          </p:cNvPr>
          <p:cNvSpPr/>
          <p:nvPr/>
        </p:nvSpPr>
        <p:spPr>
          <a:xfrm>
            <a:off x="9675707" y="494393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8763150D-63F2-35C1-CE80-815524E97305}"/>
              </a:ext>
            </a:extLst>
          </p:cNvPr>
          <p:cNvSpPr/>
          <p:nvPr/>
        </p:nvSpPr>
        <p:spPr>
          <a:xfrm>
            <a:off x="9675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1D42E0CB-1C70-07E9-EBBC-57D077637544}"/>
              </a:ext>
            </a:extLst>
          </p:cNvPr>
          <p:cNvSpPr/>
          <p:nvPr/>
        </p:nvSpPr>
        <p:spPr>
          <a:xfrm>
            <a:off x="9963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4D10AFC9-00AA-27BB-5D17-B31CB14BB331}"/>
              </a:ext>
            </a:extLst>
          </p:cNvPr>
          <p:cNvSpPr/>
          <p:nvPr/>
        </p:nvSpPr>
        <p:spPr>
          <a:xfrm>
            <a:off x="10170294" y="5231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58EE62E0-AD18-6234-AC5E-85E42BD76EE0}"/>
              </a:ext>
            </a:extLst>
          </p:cNvPr>
          <p:cNvSpPr/>
          <p:nvPr/>
        </p:nvSpPr>
        <p:spPr>
          <a:xfrm>
            <a:off x="10170294" y="4943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A0182506-C3B2-48D2-C4F2-F479162A5382}"/>
              </a:ext>
            </a:extLst>
          </p:cNvPr>
          <p:cNvSpPr/>
          <p:nvPr/>
        </p:nvSpPr>
        <p:spPr>
          <a:xfrm>
            <a:off x="9675707" y="567071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7C67E8E5-9C7C-D689-3C11-2CC4A32BAE01}"/>
              </a:ext>
            </a:extLst>
          </p:cNvPr>
          <p:cNvSpPr/>
          <p:nvPr/>
        </p:nvSpPr>
        <p:spPr>
          <a:xfrm>
            <a:off x="9675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92C9CFF5-2B57-31ED-0B8C-E48BBCBBE679}"/>
              </a:ext>
            </a:extLst>
          </p:cNvPr>
          <p:cNvSpPr/>
          <p:nvPr/>
        </p:nvSpPr>
        <p:spPr>
          <a:xfrm>
            <a:off x="9963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9F1E2C21-2186-885F-D9E6-411571E8AECC}"/>
              </a:ext>
            </a:extLst>
          </p:cNvPr>
          <p:cNvSpPr/>
          <p:nvPr/>
        </p:nvSpPr>
        <p:spPr>
          <a:xfrm>
            <a:off x="10170294" y="5958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890E422D-69C6-57D0-7230-4D11242D780A}"/>
              </a:ext>
            </a:extLst>
          </p:cNvPr>
          <p:cNvSpPr/>
          <p:nvPr/>
        </p:nvSpPr>
        <p:spPr>
          <a:xfrm>
            <a:off x="10170294" y="5670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198DB3C1-ED51-EC6A-1F7D-DEBC0B14370B}"/>
              </a:ext>
            </a:extLst>
          </p:cNvPr>
          <p:cNvSpPr/>
          <p:nvPr/>
        </p:nvSpPr>
        <p:spPr>
          <a:xfrm>
            <a:off x="1104764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F2AE650-1003-F512-759F-770F80F76349}"/>
              </a:ext>
            </a:extLst>
          </p:cNvPr>
          <p:cNvSpPr/>
          <p:nvPr/>
        </p:nvSpPr>
        <p:spPr>
          <a:xfrm>
            <a:off x="10353638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>
            <a:extLst>
              <a:ext uri="{FF2B5EF4-FFF2-40B4-BE49-F238E27FC236}">
                <a16:creationId xmlns:a16="http://schemas.microsoft.com/office/drawing/2014/main" id="{3588181E-1C45-BAB6-36B2-200B0E80C848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F31FDC11-0668-A9E0-521A-E8459F8CA9D9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D7257E34-F4D0-3774-68DB-0CBD56CFB3A6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51783E12-B845-CC19-C795-56C66559F548}"/>
              </a:ext>
            </a:extLst>
          </p:cNvPr>
          <p:cNvSpPr/>
          <p:nvPr/>
        </p:nvSpPr>
        <p:spPr>
          <a:xfrm>
            <a:off x="8114028" y="548776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D2AECCEF-095A-29E6-6EA6-5A2E67DD422E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2669AAD0-9873-34F2-21CE-4629804B369E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CAA7CD-D8BA-73BB-83D7-9C8959ADA1A3}"/>
              </a:ext>
            </a:extLst>
          </p:cNvPr>
          <p:cNvSpPr/>
          <p:nvPr/>
        </p:nvSpPr>
        <p:spPr>
          <a:xfrm flipH="1">
            <a:off x="5854345" y="1751602"/>
            <a:ext cx="2097308" cy="46465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4472C4"/>
              </a:gs>
              <a:gs pos="83000">
                <a:srgbClr val="4472C4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0C47704-124F-E08A-62B4-68ADDDE7F18D}"/>
              </a:ext>
            </a:extLst>
          </p:cNvPr>
          <p:cNvSpPr/>
          <p:nvPr/>
        </p:nvSpPr>
        <p:spPr>
          <a:xfrm>
            <a:off x="5949296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07E9AAC-C975-5ED4-EC31-A672F4DD5AC5}"/>
              </a:ext>
            </a:extLst>
          </p:cNvPr>
          <p:cNvSpPr/>
          <p:nvPr/>
        </p:nvSpPr>
        <p:spPr>
          <a:xfrm>
            <a:off x="5949296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CC07A23-6BF3-DD1A-CF6A-91377A939878}"/>
              </a:ext>
            </a:extLst>
          </p:cNvPr>
          <p:cNvSpPr/>
          <p:nvPr/>
        </p:nvSpPr>
        <p:spPr>
          <a:xfrm>
            <a:off x="5949296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BF12D56-91DF-A1A0-4435-17B8554E0DD8}"/>
              </a:ext>
            </a:extLst>
          </p:cNvPr>
          <p:cNvSpPr/>
          <p:nvPr/>
        </p:nvSpPr>
        <p:spPr>
          <a:xfrm>
            <a:off x="5949296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37AEDAF-4CAA-AE02-87AF-4A1F792EDDC4}"/>
              </a:ext>
            </a:extLst>
          </p:cNvPr>
          <p:cNvSpPr/>
          <p:nvPr/>
        </p:nvSpPr>
        <p:spPr>
          <a:xfrm>
            <a:off x="5949296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572051-57A1-CF51-6F14-5B9B2E5E7A8C}"/>
              </a:ext>
            </a:extLst>
          </p:cNvPr>
          <p:cNvSpPr/>
          <p:nvPr/>
        </p:nvSpPr>
        <p:spPr>
          <a:xfrm>
            <a:off x="5949296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3F9559D-BE30-40EB-EECB-7E2E350A57CD}"/>
              </a:ext>
            </a:extLst>
          </p:cNvPr>
          <p:cNvSpPr/>
          <p:nvPr/>
        </p:nvSpPr>
        <p:spPr>
          <a:xfrm>
            <a:off x="5949296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5101DB-485F-725A-993F-CCB2880B4C06}"/>
              </a:ext>
            </a:extLst>
          </p:cNvPr>
          <p:cNvSpPr/>
          <p:nvPr/>
        </p:nvSpPr>
        <p:spPr>
          <a:xfrm>
            <a:off x="5949296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205D0A7-9738-CB15-4F1D-AE3260240850}"/>
              </a:ext>
            </a:extLst>
          </p:cNvPr>
          <p:cNvSpPr/>
          <p:nvPr/>
        </p:nvSpPr>
        <p:spPr>
          <a:xfrm>
            <a:off x="5949296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28D0F65A-3ED9-9FC9-D02E-A3877A3AD652}"/>
              </a:ext>
            </a:extLst>
          </p:cNvPr>
          <p:cNvSpPr/>
          <p:nvPr/>
        </p:nvSpPr>
        <p:spPr>
          <a:xfrm>
            <a:off x="5949296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5F87D20-89F6-434D-5D74-39C5060A7AEF}"/>
              </a:ext>
            </a:extLst>
          </p:cNvPr>
          <p:cNvSpPr/>
          <p:nvPr/>
        </p:nvSpPr>
        <p:spPr>
          <a:xfrm>
            <a:off x="5949296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DB49F427-7270-6B15-756B-F05A744A2B7B}"/>
              </a:ext>
            </a:extLst>
          </p:cNvPr>
          <p:cNvSpPr/>
          <p:nvPr/>
        </p:nvSpPr>
        <p:spPr>
          <a:xfrm>
            <a:off x="5949296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8" name="직선 연결선 447">
            <a:extLst>
              <a:ext uri="{FF2B5EF4-FFF2-40B4-BE49-F238E27FC236}">
                <a16:creationId xmlns:a16="http://schemas.microsoft.com/office/drawing/2014/main" id="{37CDF653-416D-DCE9-B907-6A927C59EEC8}"/>
              </a:ext>
            </a:extLst>
          </p:cNvPr>
          <p:cNvCxnSpPr>
            <a:cxnSpLocks/>
          </p:cNvCxnSpPr>
          <p:nvPr/>
        </p:nvCxnSpPr>
        <p:spPr>
          <a:xfrm>
            <a:off x="762838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27D6AC46-8540-F6D8-4AB3-5ADB67A93338}"/>
              </a:ext>
            </a:extLst>
          </p:cNvPr>
          <p:cNvCxnSpPr>
            <a:cxnSpLocks/>
          </p:cNvCxnSpPr>
          <p:nvPr/>
        </p:nvCxnSpPr>
        <p:spPr>
          <a:xfrm>
            <a:off x="62244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D7624001-7394-0B28-C694-DA10D2377977}"/>
              </a:ext>
            </a:extLst>
          </p:cNvPr>
          <p:cNvCxnSpPr>
            <a:cxnSpLocks/>
          </p:cNvCxnSpPr>
          <p:nvPr/>
        </p:nvCxnSpPr>
        <p:spPr>
          <a:xfrm>
            <a:off x="650910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A9B0B503-07BC-1CA4-C3A2-FFF301106ADD}"/>
              </a:ext>
            </a:extLst>
          </p:cNvPr>
          <p:cNvCxnSpPr>
            <a:cxnSpLocks/>
          </p:cNvCxnSpPr>
          <p:nvPr/>
        </p:nvCxnSpPr>
        <p:spPr>
          <a:xfrm>
            <a:off x="693299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08733E60-B97D-AE79-B338-832D21A7ECAE}"/>
              </a:ext>
            </a:extLst>
          </p:cNvPr>
          <p:cNvCxnSpPr>
            <a:cxnSpLocks/>
          </p:cNvCxnSpPr>
          <p:nvPr/>
        </p:nvCxnSpPr>
        <p:spPr>
          <a:xfrm>
            <a:off x="72236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6A48CB59-764F-CC82-A0D7-76345AB5AA1B}"/>
              </a:ext>
            </a:extLst>
          </p:cNvPr>
          <p:cNvCxnSpPr>
            <a:cxnSpLocks/>
          </p:cNvCxnSpPr>
          <p:nvPr/>
        </p:nvCxnSpPr>
        <p:spPr>
          <a:xfrm>
            <a:off x="792006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id="{F23E12F9-2DA0-43EF-AA32-BA60FF98E919}"/>
              </a:ext>
            </a:extLst>
          </p:cNvPr>
          <p:cNvSpPr/>
          <p:nvPr/>
        </p:nvSpPr>
        <p:spPr>
          <a:xfrm>
            <a:off x="6155883" y="203740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53CA600-6DA6-28FB-FC6B-4C6BA85D7574}"/>
              </a:ext>
            </a:extLst>
          </p:cNvPr>
          <p:cNvSpPr/>
          <p:nvPr/>
        </p:nvSpPr>
        <p:spPr>
          <a:xfrm>
            <a:off x="6155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1920F42E-003E-FFDB-BAC2-69FD63046107}"/>
              </a:ext>
            </a:extLst>
          </p:cNvPr>
          <p:cNvSpPr/>
          <p:nvPr/>
        </p:nvSpPr>
        <p:spPr>
          <a:xfrm>
            <a:off x="6443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03E22D7-303C-C0BD-FB3F-1828476111B5}"/>
              </a:ext>
            </a:extLst>
          </p:cNvPr>
          <p:cNvSpPr/>
          <p:nvPr/>
        </p:nvSpPr>
        <p:spPr>
          <a:xfrm>
            <a:off x="6155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44A97A5-6056-3F79-8A87-B46BBAE10CDD}"/>
              </a:ext>
            </a:extLst>
          </p:cNvPr>
          <p:cNvSpPr/>
          <p:nvPr/>
        </p:nvSpPr>
        <p:spPr>
          <a:xfrm>
            <a:off x="6443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C1F432ED-6125-19F1-3AE1-3FB1E90C5A57}"/>
              </a:ext>
            </a:extLst>
          </p:cNvPr>
          <p:cNvSpPr/>
          <p:nvPr/>
        </p:nvSpPr>
        <p:spPr>
          <a:xfrm>
            <a:off x="6650470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3150114B-BB42-BB56-81C5-03F08E094DF5}"/>
              </a:ext>
            </a:extLst>
          </p:cNvPr>
          <p:cNvSpPr/>
          <p:nvPr/>
        </p:nvSpPr>
        <p:spPr>
          <a:xfrm>
            <a:off x="6650470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1150F54A-00B5-05DA-2A1E-15731A65A8D9}"/>
              </a:ext>
            </a:extLst>
          </p:cNvPr>
          <p:cNvSpPr/>
          <p:nvPr/>
        </p:nvSpPr>
        <p:spPr>
          <a:xfrm>
            <a:off x="6155883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D093F13-FB04-365E-80F1-2B2277B6F319}"/>
              </a:ext>
            </a:extLst>
          </p:cNvPr>
          <p:cNvSpPr/>
          <p:nvPr/>
        </p:nvSpPr>
        <p:spPr>
          <a:xfrm>
            <a:off x="6155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77DBB36-FE6B-B78F-97BF-A145DC197C6F}"/>
              </a:ext>
            </a:extLst>
          </p:cNvPr>
          <p:cNvSpPr/>
          <p:nvPr/>
        </p:nvSpPr>
        <p:spPr>
          <a:xfrm>
            <a:off x="6443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80829F7-1C5A-BC55-810F-72669722BC6F}"/>
              </a:ext>
            </a:extLst>
          </p:cNvPr>
          <p:cNvSpPr/>
          <p:nvPr/>
        </p:nvSpPr>
        <p:spPr>
          <a:xfrm>
            <a:off x="6650470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FA63350F-74FF-6294-0A10-A3E85E835F47}"/>
              </a:ext>
            </a:extLst>
          </p:cNvPr>
          <p:cNvSpPr/>
          <p:nvPr/>
        </p:nvSpPr>
        <p:spPr>
          <a:xfrm>
            <a:off x="6650470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18EED094-F8A1-7322-A2E4-CDF064ABD7C6}"/>
              </a:ext>
            </a:extLst>
          </p:cNvPr>
          <p:cNvSpPr/>
          <p:nvPr/>
        </p:nvSpPr>
        <p:spPr>
          <a:xfrm>
            <a:off x="6155883" y="349095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D3F8C26-61E8-FC31-E343-31D4C923830D}"/>
              </a:ext>
            </a:extLst>
          </p:cNvPr>
          <p:cNvSpPr/>
          <p:nvPr/>
        </p:nvSpPr>
        <p:spPr>
          <a:xfrm>
            <a:off x="6155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011A635-7B3F-AF2E-FC7F-E4A35D43AF4F}"/>
              </a:ext>
            </a:extLst>
          </p:cNvPr>
          <p:cNvSpPr/>
          <p:nvPr/>
        </p:nvSpPr>
        <p:spPr>
          <a:xfrm>
            <a:off x="6443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169160C4-ADA3-D1E4-2F1E-60B5E9CCC79D}"/>
              </a:ext>
            </a:extLst>
          </p:cNvPr>
          <p:cNvSpPr/>
          <p:nvPr/>
        </p:nvSpPr>
        <p:spPr>
          <a:xfrm>
            <a:off x="6650470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3A9926D-4AFA-1299-0DD3-17266C93F0B1}"/>
              </a:ext>
            </a:extLst>
          </p:cNvPr>
          <p:cNvSpPr/>
          <p:nvPr/>
        </p:nvSpPr>
        <p:spPr>
          <a:xfrm>
            <a:off x="6650470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330CAF30-C8A2-0C67-5A74-3A5EB8D97ECA}"/>
              </a:ext>
            </a:extLst>
          </p:cNvPr>
          <p:cNvSpPr/>
          <p:nvPr/>
        </p:nvSpPr>
        <p:spPr>
          <a:xfrm>
            <a:off x="6155883" y="421773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D0BD4F6-1F71-3C84-26C9-8443F6326F29}"/>
              </a:ext>
            </a:extLst>
          </p:cNvPr>
          <p:cNvSpPr/>
          <p:nvPr/>
        </p:nvSpPr>
        <p:spPr>
          <a:xfrm>
            <a:off x="6155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B0144CD7-710B-3C9C-FDCE-D34589FDC431}"/>
              </a:ext>
            </a:extLst>
          </p:cNvPr>
          <p:cNvSpPr/>
          <p:nvPr/>
        </p:nvSpPr>
        <p:spPr>
          <a:xfrm>
            <a:off x="6443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6B21D293-7965-41A1-028F-659276B1175D}"/>
              </a:ext>
            </a:extLst>
          </p:cNvPr>
          <p:cNvSpPr/>
          <p:nvPr/>
        </p:nvSpPr>
        <p:spPr>
          <a:xfrm>
            <a:off x="6650470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6C1873A7-B509-EA7C-FA1D-D35A901A73C6}"/>
              </a:ext>
            </a:extLst>
          </p:cNvPr>
          <p:cNvSpPr/>
          <p:nvPr/>
        </p:nvSpPr>
        <p:spPr>
          <a:xfrm>
            <a:off x="6650470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2A808EA7-76C3-6547-BE64-53CF8A7267FA}"/>
              </a:ext>
            </a:extLst>
          </p:cNvPr>
          <p:cNvSpPr/>
          <p:nvPr/>
        </p:nvSpPr>
        <p:spPr>
          <a:xfrm>
            <a:off x="6155883" y="494451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BDF0750D-03BD-2EF0-8646-8470E586E09A}"/>
              </a:ext>
            </a:extLst>
          </p:cNvPr>
          <p:cNvSpPr/>
          <p:nvPr/>
        </p:nvSpPr>
        <p:spPr>
          <a:xfrm>
            <a:off x="6155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98FA652C-0680-DDE4-5745-42E5E44C2393}"/>
              </a:ext>
            </a:extLst>
          </p:cNvPr>
          <p:cNvSpPr/>
          <p:nvPr/>
        </p:nvSpPr>
        <p:spPr>
          <a:xfrm>
            <a:off x="6443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1B68DD1D-5E3E-70F9-2112-659F522BA578}"/>
              </a:ext>
            </a:extLst>
          </p:cNvPr>
          <p:cNvSpPr/>
          <p:nvPr/>
        </p:nvSpPr>
        <p:spPr>
          <a:xfrm>
            <a:off x="6650470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91183C00-23D0-2E35-A320-4757799766F8}"/>
              </a:ext>
            </a:extLst>
          </p:cNvPr>
          <p:cNvSpPr/>
          <p:nvPr/>
        </p:nvSpPr>
        <p:spPr>
          <a:xfrm>
            <a:off x="6650470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FAE6322-913F-1DE5-12E8-068A3D983CC4}"/>
              </a:ext>
            </a:extLst>
          </p:cNvPr>
          <p:cNvSpPr/>
          <p:nvPr/>
        </p:nvSpPr>
        <p:spPr>
          <a:xfrm>
            <a:off x="6155883" y="567128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4969AED-6C4E-2DD9-7DCF-81876E197E77}"/>
              </a:ext>
            </a:extLst>
          </p:cNvPr>
          <p:cNvSpPr/>
          <p:nvPr/>
        </p:nvSpPr>
        <p:spPr>
          <a:xfrm>
            <a:off x="6155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607B6935-B511-80C0-D8E9-2130866A9108}"/>
              </a:ext>
            </a:extLst>
          </p:cNvPr>
          <p:cNvSpPr/>
          <p:nvPr/>
        </p:nvSpPr>
        <p:spPr>
          <a:xfrm>
            <a:off x="6443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0A8EEF8-17BC-7E74-C189-9CD44DAC1B50}"/>
              </a:ext>
            </a:extLst>
          </p:cNvPr>
          <p:cNvSpPr/>
          <p:nvPr/>
        </p:nvSpPr>
        <p:spPr>
          <a:xfrm>
            <a:off x="6650470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3677A4E3-D99F-E2DC-1EB5-4313BFEAD8E6}"/>
              </a:ext>
            </a:extLst>
          </p:cNvPr>
          <p:cNvSpPr/>
          <p:nvPr/>
        </p:nvSpPr>
        <p:spPr>
          <a:xfrm>
            <a:off x="6650470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D82C3056-6C47-B192-ACFA-85DBB9AE417C}"/>
              </a:ext>
            </a:extLst>
          </p:cNvPr>
          <p:cNvSpPr/>
          <p:nvPr/>
        </p:nvSpPr>
        <p:spPr>
          <a:xfrm>
            <a:off x="6857057" y="203740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EF79C59C-A335-90D4-2419-80301B750F24}"/>
              </a:ext>
            </a:extLst>
          </p:cNvPr>
          <p:cNvSpPr/>
          <p:nvPr/>
        </p:nvSpPr>
        <p:spPr>
          <a:xfrm>
            <a:off x="6857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7EC7B20-F8F4-44AA-5BE6-1A5F7DFAFDF8}"/>
              </a:ext>
            </a:extLst>
          </p:cNvPr>
          <p:cNvSpPr/>
          <p:nvPr/>
        </p:nvSpPr>
        <p:spPr>
          <a:xfrm>
            <a:off x="7145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0F5697F-319F-D537-9254-4B73D6D1E967}"/>
              </a:ext>
            </a:extLst>
          </p:cNvPr>
          <p:cNvSpPr/>
          <p:nvPr/>
        </p:nvSpPr>
        <p:spPr>
          <a:xfrm>
            <a:off x="6857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119FDAE8-A7E3-A81E-F3CB-4D885C894EB9}"/>
              </a:ext>
            </a:extLst>
          </p:cNvPr>
          <p:cNvSpPr/>
          <p:nvPr/>
        </p:nvSpPr>
        <p:spPr>
          <a:xfrm>
            <a:off x="7145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778411B-184B-CD56-667C-2C553ED6D816}"/>
              </a:ext>
            </a:extLst>
          </p:cNvPr>
          <p:cNvSpPr/>
          <p:nvPr/>
        </p:nvSpPr>
        <p:spPr>
          <a:xfrm>
            <a:off x="7351644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BEE4D118-2B4E-A01E-BE82-2DA367502C61}"/>
              </a:ext>
            </a:extLst>
          </p:cNvPr>
          <p:cNvSpPr/>
          <p:nvPr/>
        </p:nvSpPr>
        <p:spPr>
          <a:xfrm>
            <a:off x="7351644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12777A6C-1C9E-5124-0F0C-9AC7E1B2C59F}"/>
              </a:ext>
            </a:extLst>
          </p:cNvPr>
          <p:cNvSpPr/>
          <p:nvPr/>
        </p:nvSpPr>
        <p:spPr>
          <a:xfrm>
            <a:off x="6857057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338D3B7D-B1BB-9DBA-032A-17FCE5CDF352}"/>
              </a:ext>
            </a:extLst>
          </p:cNvPr>
          <p:cNvSpPr/>
          <p:nvPr/>
        </p:nvSpPr>
        <p:spPr>
          <a:xfrm>
            <a:off x="6857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CE25DAC-5078-7284-7397-2BB80896705C}"/>
              </a:ext>
            </a:extLst>
          </p:cNvPr>
          <p:cNvSpPr/>
          <p:nvPr/>
        </p:nvSpPr>
        <p:spPr>
          <a:xfrm>
            <a:off x="7145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B7FCAF6F-5E02-ABA9-E65D-40A9C9FA591A}"/>
              </a:ext>
            </a:extLst>
          </p:cNvPr>
          <p:cNvSpPr/>
          <p:nvPr/>
        </p:nvSpPr>
        <p:spPr>
          <a:xfrm>
            <a:off x="7351644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0C5836C3-5C00-3375-E8DE-FE4556D22E59}"/>
              </a:ext>
            </a:extLst>
          </p:cNvPr>
          <p:cNvSpPr/>
          <p:nvPr/>
        </p:nvSpPr>
        <p:spPr>
          <a:xfrm>
            <a:off x="7351644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ED4B3BB-B742-1348-8568-4D343EED9525}"/>
              </a:ext>
            </a:extLst>
          </p:cNvPr>
          <p:cNvSpPr/>
          <p:nvPr/>
        </p:nvSpPr>
        <p:spPr>
          <a:xfrm>
            <a:off x="6857057" y="349095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BDDE951B-FF66-4D15-8DFF-E587AAD133E4}"/>
              </a:ext>
            </a:extLst>
          </p:cNvPr>
          <p:cNvSpPr/>
          <p:nvPr/>
        </p:nvSpPr>
        <p:spPr>
          <a:xfrm>
            <a:off x="6857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B3517E-47B1-D5AB-00D7-7F0689CAC10F}"/>
              </a:ext>
            </a:extLst>
          </p:cNvPr>
          <p:cNvSpPr/>
          <p:nvPr/>
        </p:nvSpPr>
        <p:spPr>
          <a:xfrm>
            <a:off x="7145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DB6C1C1-1559-5D71-E12A-8D51D66FE3DD}"/>
              </a:ext>
            </a:extLst>
          </p:cNvPr>
          <p:cNvSpPr/>
          <p:nvPr/>
        </p:nvSpPr>
        <p:spPr>
          <a:xfrm>
            <a:off x="7351644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B237952E-A90F-E385-0E75-3351CA82ECA1}"/>
              </a:ext>
            </a:extLst>
          </p:cNvPr>
          <p:cNvSpPr/>
          <p:nvPr/>
        </p:nvSpPr>
        <p:spPr>
          <a:xfrm>
            <a:off x="7351644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869498A-E273-9FEB-FB33-2B366FEB1F4F}"/>
              </a:ext>
            </a:extLst>
          </p:cNvPr>
          <p:cNvSpPr/>
          <p:nvPr/>
        </p:nvSpPr>
        <p:spPr>
          <a:xfrm>
            <a:off x="6857057" y="421773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7B4A65E2-4CDC-0E73-8B39-0C710A476DD1}"/>
              </a:ext>
            </a:extLst>
          </p:cNvPr>
          <p:cNvSpPr/>
          <p:nvPr/>
        </p:nvSpPr>
        <p:spPr>
          <a:xfrm>
            <a:off x="6857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8FA849-B26F-34F9-6416-BD4CC1981107}"/>
              </a:ext>
            </a:extLst>
          </p:cNvPr>
          <p:cNvSpPr/>
          <p:nvPr/>
        </p:nvSpPr>
        <p:spPr>
          <a:xfrm>
            <a:off x="7145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0E79D21E-5911-4430-F9B0-7D92CFEE35DB}"/>
              </a:ext>
            </a:extLst>
          </p:cNvPr>
          <p:cNvSpPr/>
          <p:nvPr/>
        </p:nvSpPr>
        <p:spPr>
          <a:xfrm>
            <a:off x="7351644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B85B974-9894-9183-C36A-1A004865F927}"/>
              </a:ext>
            </a:extLst>
          </p:cNvPr>
          <p:cNvSpPr/>
          <p:nvPr/>
        </p:nvSpPr>
        <p:spPr>
          <a:xfrm>
            <a:off x="7351644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514AD18-8FF8-1ADC-2F67-C50B77DC1B4A}"/>
              </a:ext>
            </a:extLst>
          </p:cNvPr>
          <p:cNvSpPr/>
          <p:nvPr/>
        </p:nvSpPr>
        <p:spPr>
          <a:xfrm>
            <a:off x="6857057" y="494451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657F952-64F4-580B-16F2-AE67197B27DE}"/>
              </a:ext>
            </a:extLst>
          </p:cNvPr>
          <p:cNvSpPr/>
          <p:nvPr/>
        </p:nvSpPr>
        <p:spPr>
          <a:xfrm>
            <a:off x="6857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C8C44C5-BB33-533B-DBD9-114CCFBB04B0}"/>
              </a:ext>
            </a:extLst>
          </p:cNvPr>
          <p:cNvSpPr/>
          <p:nvPr/>
        </p:nvSpPr>
        <p:spPr>
          <a:xfrm>
            <a:off x="7145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DCE05BB-DD7E-A116-9E97-C6400434E44D}"/>
              </a:ext>
            </a:extLst>
          </p:cNvPr>
          <p:cNvSpPr/>
          <p:nvPr/>
        </p:nvSpPr>
        <p:spPr>
          <a:xfrm>
            <a:off x="7351644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5A800CC6-0131-5D9E-179D-0C984C712AB6}"/>
              </a:ext>
            </a:extLst>
          </p:cNvPr>
          <p:cNvSpPr/>
          <p:nvPr/>
        </p:nvSpPr>
        <p:spPr>
          <a:xfrm>
            <a:off x="7351644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8EABFA42-24BB-5D19-9092-BF72FB476D9E}"/>
              </a:ext>
            </a:extLst>
          </p:cNvPr>
          <p:cNvSpPr/>
          <p:nvPr/>
        </p:nvSpPr>
        <p:spPr>
          <a:xfrm>
            <a:off x="6857057" y="567128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B8627A9-48BB-ACF8-1397-68E5AA9F79A4}"/>
              </a:ext>
            </a:extLst>
          </p:cNvPr>
          <p:cNvSpPr/>
          <p:nvPr/>
        </p:nvSpPr>
        <p:spPr>
          <a:xfrm>
            <a:off x="6857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2CC8337C-FA19-6C4F-8B9A-3406CEC2C4D8}"/>
              </a:ext>
            </a:extLst>
          </p:cNvPr>
          <p:cNvSpPr/>
          <p:nvPr/>
        </p:nvSpPr>
        <p:spPr>
          <a:xfrm>
            <a:off x="7145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B674AFE3-3331-1C53-6032-BE23EFDF008E}"/>
              </a:ext>
            </a:extLst>
          </p:cNvPr>
          <p:cNvSpPr/>
          <p:nvPr/>
        </p:nvSpPr>
        <p:spPr>
          <a:xfrm>
            <a:off x="7351644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26AEC41-DBDF-3FD1-4A4F-74900BD0FCB5}"/>
              </a:ext>
            </a:extLst>
          </p:cNvPr>
          <p:cNvSpPr/>
          <p:nvPr/>
        </p:nvSpPr>
        <p:spPr>
          <a:xfrm>
            <a:off x="7351644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E3C737C9-2A0F-E8C8-D1BF-29A102085665}"/>
              </a:ext>
            </a:extLst>
          </p:cNvPr>
          <p:cNvSpPr/>
          <p:nvPr/>
        </p:nvSpPr>
        <p:spPr>
          <a:xfrm>
            <a:off x="7550663" y="2037216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431CC07-A899-5BDB-F25F-925094F23E16}"/>
              </a:ext>
            </a:extLst>
          </p:cNvPr>
          <p:cNvSpPr/>
          <p:nvPr/>
        </p:nvSpPr>
        <p:spPr>
          <a:xfrm>
            <a:off x="7550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933EECBF-0F1D-983D-8986-D4BA3ABC8288}"/>
              </a:ext>
            </a:extLst>
          </p:cNvPr>
          <p:cNvSpPr/>
          <p:nvPr/>
        </p:nvSpPr>
        <p:spPr>
          <a:xfrm>
            <a:off x="7838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FD917ED-96D8-63E9-5909-56AA5F8756BE}"/>
              </a:ext>
            </a:extLst>
          </p:cNvPr>
          <p:cNvSpPr/>
          <p:nvPr/>
        </p:nvSpPr>
        <p:spPr>
          <a:xfrm>
            <a:off x="7550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2FDC07F-8172-F3CE-044B-20629CADA523}"/>
              </a:ext>
            </a:extLst>
          </p:cNvPr>
          <p:cNvSpPr/>
          <p:nvPr/>
        </p:nvSpPr>
        <p:spPr>
          <a:xfrm>
            <a:off x="7838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4AD6F11E-0609-4EBD-3903-8251CB5332EA}"/>
              </a:ext>
            </a:extLst>
          </p:cNvPr>
          <p:cNvSpPr/>
          <p:nvPr/>
        </p:nvSpPr>
        <p:spPr>
          <a:xfrm>
            <a:off x="7550663" y="276399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CC40C5F4-7518-2B2F-8EE1-167658E08EB1}"/>
              </a:ext>
            </a:extLst>
          </p:cNvPr>
          <p:cNvSpPr/>
          <p:nvPr/>
        </p:nvSpPr>
        <p:spPr>
          <a:xfrm>
            <a:off x="7550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3A653505-FA84-D708-A32C-CC9A0B4B07DE}"/>
              </a:ext>
            </a:extLst>
          </p:cNvPr>
          <p:cNvSpPr/>
          <p:nvPr/>
        </p:nvSpPr>
        <p:spPr>
          <a:xfrm>
            <a:off x="7838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4581A81-7541-AEE9-66A1-FE146A620800}"/>
              </a:ext>
            </a:extLst>
          </p:cNvPr>
          <p:cNvSpPr/>
          <p:nvPr/>
        </p:nvSpPr>
        <p:spPr>
          <a:xfrm>
            <a:off x="7550663" y="3490768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1EEB872-7D47-4918-B2D9-806D7EDEC2A0}"/>
              </a:ext>
            </a:extLst>
          </p:cNvPr>
          <p:cNvSpPr/>
          <p:nvPr/>
        </p:nvSpPr>
        <p:spPr>
          <a:xfrm>
            <a:off x="7550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7D4EBFD-C29F-384D-11F5-BB4D6B04A743}"/>
              </a:ext>
            </a:extLst>
          </p:cNvPr>
          <p:cNvSpPr/>
          <p:nvPr/>
        </p:nvSpPr>
        <p:spPr>
          <a:xfrm>
            <a:off x="7838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F472BF8B-5C07-D532-9D80-30CA24E8FC18}"/>
              </a:ext>
            </a:extLst>
          </p:cNvPr>
          <p:cNvSpPr/>
          <p:nvPr/>
        </p:nvSpPr>
        <p:spPr>
          <a:xfrm>
            <a:off x="7550663" y="421754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140E2F9E-66B1-FC9B-82D3-E0CEB751F4DF}"/>
              </a:ext>
            </a:extLst>
          </p:cNvPr>
          <p:cNvSpPr/>
          <p:nvPr/>
        </p:nvSpPr>
        <p:spPr>
          <a:xfrm>
            <a:off x="7550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F74657E7-AB54-35AA-EAD1-BFAB44E75BCE}"/>
              </a:ext>
            </a:extLst>
          </p:cNvPr>
          <p:cNvSpPr/>
          <p:nvPr/>
        </p:nvSpPr>
        <p:spPr>
          <a:xfrm>
            <a:off x="7838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CEE1A480-5F63-F22E-7BDE-9463BF3FEBAC}"/>
              </a:ext>
            </a:extLst>
          </p:cNvPr>
          <p:cNvSpPr/>
          <p:nvPr/>
        </p:nvSpPr>
        <p:spPr>
          <a:xfrm>
            <a:off x="7550663" y="494432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7F7995A5-0556-8804-C355-842DE7F14BB0}"/>
              </a:ext>
            </a:extLst>
          </p:cNvPr>
          <p:cNvSpPr/>
          <p:nvPr/>
        </p:nvSpPr>
        <p:spPr>
          <a:xfrm>
            <a:off x="7550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8E7C673F-078E-0337-C212-DBBBA38BFBA8}"/>
              </a:ext>
            </a:extLst>
          </p:cNvPr>
          <p:cNvSpPr/>
          <p:nvPr/>
        </p:nvSpPr>
        <p:spPr>
          <a:xfrm>
            <a:off x="7838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CC048853-02C7-FCA9-531D-60CA28A2A9E2}"/>
              </a:ext>
            </a:extLst>
          </p:cNvPr>
          <p:cNvSpPr/>
          <p:nvPr/>
        </p:nvSpPr>
        <p:spPr>
          <a:xfrm>
            <a:off x="7550663" y="567109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E36C3730-06EE-CDD6-B0FC-1661F561D56E}"/>
              </a:ext>
            </a:extLst>
          </p:cNvPr>
          <p:cNvSpPr/>
          <p:nvPr/>
        </p:nvSpPr>
        <p:spPr>
          <a:xfrm>
            <a:off x="7550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3D34BC15-EC69-AD74-1ED8-76EF9864CD4E}"/>
              </a:ext>
            </a:extLst>
          </p:cNvPr>
          <p:cNvSpPr/>
          <p:nvPr/>
        </p:nvSpPr>
        <p:spPr>
          <a:xfrm>
            <a:off x="7838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DAF8C-E4CE-4F86-1592-1D62AD5B1906}"/>
              </a:ext>
            </a:extLst>
          </p:cNvPr>
          <p:cNvSpPr/>
          <p:nvPr/>
        </p:nvSpPr>
        <p:spPr>
          <a:xfrm>
            <a:off x="3753700" y="1751602"/>
            <a:ext cx="2097308" cy="46465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C3A804EA-2740-5C7C-6156-820ECF916D2C}"/>
              </a:ext>
            </a:extLst>
          </p:cNvPr>
          <p:cNvCxnSpPr>
            <a:cxnSpLocks/>
          </p:cNvCxnSpPr>
          <p:nvPr/>
        </p:nvCxnSpPr>
        <p:spPr>
          <a:xfrm>
            <a:off x="52121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80F67D48-F686-BFB3-CB30-42B748A84095}"/>
              </a:ext>
            </a:extLst>
          </p:cNvPr>
          <p:cNvCxnSpPr>
            <a:cxnSpLocks/>
          </p:cNvCxnSpPr>
          <p:nvPr/>
        </p:nvCxnSpPr>
        <p:spPr>
          <a:xfrm>
            <a:off x="380829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직선 연결선 443">
            <a:extLst>
              <a:ext uri="{FF2B5EF4-FFF2-40B4-BE49-F238E27FC236}">
                <a16:creationId xmlns:a16="http://schemas.microsoft.com/office/drawing/2014/main" id="{59731CE1-3EAD-E817-02C3-47FCA0515308}"/>
              </a:ext>
            </a:extLst>
          </p:cNvPr>
          <p:cNvCxnSpPr>
            <a:cxnSpLocks/>
          </p:cNvCxnSpPr>
          <p:nvPr/>
        </p:nvCxnSpPr>
        <p:spPr>
          <a:xfrm>
            <a:off x="409290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EB03F967-4716-7118-1A76-8E7C2EB03A6F}"/>
              </a:ext>
            </a:extLst>
          </p:cNvPr>
          <p:cNvCxnSpPr>
            <a:cxnSpLocks/>
          </p:cNvCxnSpPr>
          <p:nvPr/>
        </p:nvCxnSpPr>
        <p:spPr>
          <a:xfrm>
            <a:off x="451680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직선 연결선 445">
            <a:extLst>
              <a:ext uri="{FF2B5EF4-FFF2-40B4-BE49-F238E27FC236}">
                <a16:creationId xmlns:a16="http://schemas.microsoft.com/office/drawing/2014/main" id="{0CF461CB-C2D6-5E3B-B6AE-FB8FCC0B37BE}"/>
              </a:ext>
            </a:extLst>
          </p:cNvPr>
          <p:cNvCxnSpPr>
            <a:cxnSpLocks/>
          </p:cNvCxnSpPr>
          <p:nvPr/>
        </p:nvCxnSpPr>
        <p:spPr>
          <a:xfrm>
            <a:off x="480747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FCD0ABF4-638B-4337-896F-EFBDFCCEABF6}"/>
              </a:ext>
            </a:extLst>
          </p:cNvPr>
          <p:cNvCxnSpPr>
            <a:cxnSpLocks/>
          </p:cNvCxnSpPr>
          <p:nvPr/>
        </p:nvCxnSpPr>
        <p:spPr>
          <a:xfrm>
            <a:off x="550386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3BCFCC28-70D7-732C-21D6-9AC9CB87840A}"/>
              </a:ext>
            </a:extLst>
          </p:cNvPr>
          <p:cNvSpPr/>
          <p:nvPr/>
        </p:nvSpPr>
        <p:spPr>
          <a:xfrm>
            <a:off x="3737862" y="203778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9BDCF-9B0C-CD52-EF10-B4C5EC8346D6}"/>
              </a:ext>
            </a:extLst>
          </p:cNvPr>
          <p:cNvSpPr/>
          <p:nvPr/>
        </p:nvSpPr>
        <p:spPr>
          <a:xfrm>
            <a:off x="3737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48068D0-CB11-F292-FCA3-B20A38649617}"/>
              </a:ext>
            </a:extLst>
          </p:cNvPr>
          <p:cNvSpPr/>
          <p:nvPr/>
        </p:nvSpPr>
        <p:spPr>
          <a:xfrm>
            <a:off x="4025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F9D1715-6CB7-403A-FC4F-4F5386C9126C}"/>
              </a:ext>
            </a:extLst>
          </p:cNvPr>
          <p:cNvSpPr/>
          <p:nvPr/>
        </p:nvSpPr>
        <p:spPr>
          <a:xfrm>
            <a:off x="3737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0DF0DA9-7C0A-7A94-006A-FCD84BDFDFE1}"/>
              </a:ext>
            </a:extLst>
          </p:cNvPr>
          <p:cNvSpPr/>
          <p:nvPr/>
        </p:nvSpPr>
        <p:spPr>
          <a:xfrm>
            <a:off x="4025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D21D053-D8F1-6B4B-85B2-263B6300CCA8}"/>
              </a:ext>
            </a:extLst>
          </p:cNvPr>
          <p:cNvSpPr/>
          <p:nvPr/>
        </p:nvSpPr>
        <p:spPr>
          <a:xfrm>
            <a:off x="4232449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367895D-44DC-EF23-E7E1-188BC3018E7E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A8681FC-AB72-4624-099F-1EEFF4EAAB52}"/>
              </a:ext>
            </a:extLst>
          </p:cNvPr>
          <p:cNvSpPr/>
          <p:nvPr/>
        </p:nvSpPr>
        <p:spPr>
          <a:xfrm>
            <a:off x="3737862" y="276456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4992EF6-7094-D45A-CE86-2ACC05D66B0D}"/>
              </a:ext>
            </a:extLst>
          </p:cNvPr>
          <p:cNvSpPr/>
          <p:nvPr/>
        </p:nvSpPr>
        <p:spPr>
          <a:xfrm>
            <a:off x="3737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1AAEC53-30F4-C375-1B37-8A8472FD490D}"/>
              </a:ext>
            </a:extLst>
          </p:cNvPr>
          <p:cNvSpPr/>
          <p:nvPr/>
        </p:nvSpPr>
        <p:spPr>
          <a:xfrm>
            <a:off x="4025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97F5F63-B05D-F13F-E085-E9F20B7F7D6D}"/>
              </a:ext>
            </a:extLst>
          </p:cNvPr>
          <p:cNvSpPr/>
          <p:nvPr/>
        </p:nvSpPr>
        <p:spPr>
          <a:xfrm>
            <a:off x="4232449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534C45A-A04F-791A-C74D-555CF36D4AEE}"/>
              </a:ext>
            </a:extLst>
          </p:cNvPr>
          <p:cNvSpPr/>
          <p:nvPr/>
        </p:nvSpPr>
        <p:spPr>
          <a:xfrm>
            <a:off x="4232449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A8B90D0-405A-5501-5241-5BFE05CBB095}"/>
              </a:ext>
            </a:extLst>
          </p:cNvPr>
          <p:cNvSpPr/>
          <p:nvPr/>
        </p:nvSpPr>
        <p:spPr>
          <a:xfrm>
            <a:off x="3737862" y="349134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6041FED-352C-3672-5DEC-D9C26989FD87}"/>
              </a:ext>
            </a:extLst>
          </p:cNvPr>
          <p:cNvSpPr/>
          <p:nvPr/>
        </p:nvSpPr>
        <p:spPr>
          <a:xfrm>
            <a:off x="3737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9CD3170-3A5B-3CCD-6D40-5A12B74C4D1D}"/>
              </a:ext>
            </a:extLst>
          </p:cNvPr>
          <p:cNvSpPr/>
          <p:nvPr/>
        </p:nvSpPr>
        <p:spPr>
          <a:xfrm>
            <a:off x="4025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82B17E0-0AAE-D60E-D120-246AAFD20629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3CD7478-4B17-FF7F-D45A-379B604603E1}"/>
              </a:ext>
            </a:extLst>
          </p:cNvPr>
          <p:cNvSpPr/>
          <p:nvPr/>
        </p:nvSpPr>
        <p:spPr>
          <a:xfrm>
            <a:off x="4232449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71AF254-1EDC-A925-6A25-7FB6E6C84079}"/>
              </a:ext>
            </a:extLst>
          </p:cNvPr>
          <p:cNvSpPr/>
          <p:nvPr/>
        </p:nvSpPr>
        <p:spPr>
          <a:xfrm>
            <a:off x="3737862" y="421811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BE5148-D387-5201-1FBB-C596D79F0FAE}"/>
              </a:ext>
            </a:extLst>
          </p:cNvPr>
          <p:cNvSpPr/>
          <p:nvPr/>
        </p:nvSpPr>
        <p:spPr>
          <a:xfrm>
            <a:off x="3737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A0410F-8D68-769A-2236-D05147A1607F}"/>
              </a:ext>
            </a:extLst>
          </p:cNvPr>
          <p:cNvSpPr/>
          <p:nvPr/>
        </p:nvSpPr>
        <p:spPr>
          <a:xfrm>
            <a:off x="4025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963AEE6-D565-B5ED-E2D3-4C8FA5AF2F77}"/>
              </a:ext>
            </a:extLst>
          </p:cNvPr>
          <p:cNvSpPr/>
          <p:nvPr/>
        </p:nvSpPr>
        <p:spPr>
          <a:xfrm>
            <a:off x="4232449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532F35F-716A-7CCE-17EE-9D57915102DA}"/>
              </a:ext>
            </a:extLst>
          </p:cNvPr>
          <p:cNvSpPr/>
          <p:nvPr/>
        </p:nvSpPr>
        <p:spPr>
          <a:xfrm>
            <a:off x="4232449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21FCB78-EE60-CD71-C838-82674A28D721}"/>
              </a:ext>
            </a:extLst>
          </p:cNvPr>
          <p:cNvSpPr/>
          <p:nvPr/>
        </p:nvSpPr>
        <p:spPr>
          <a:xfrm>
            <a:off x="3737862" y="494489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26D9C36-DBF1-6306-833D-30EFF34B6604}"/>
              </a:ext>
            </a:extLst>
          </p:cNvPr>
          <p:cNvSpPr/>
          <p:nvPr/>
        </p:nvSpPr>
        <p:spPr>
          <a:xfrm>
            <a:off x="3737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2CEA05D-7BDF-06EF-AA9F-41E017534554}"/>
              </a:ext>
            </a:extLst>
          </p:cNvPr>
          <p:cNvSpPr/>
          <p:nvPr/>
        </p:nvSpPr>
        <p:spPr>
          <a:xfrm>
            <a:off x="4025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56D7D12-F1CE-3519-7CE2-16E4CCD2ACA3}"/>
              </a:ext>
            </a:extLst>
          </p:cNvPr>
          <p:cNvSpPr/>
          <p:nvPr/>
        </p:nvSpPr>
        <p:spPr>
          <a:xfrm>
            <a:off x="4232449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3B436089-CD1B-64FF-F382-561A71137708}"/>
              </a:ext>
            </a:extLst>
          </p:cNvPr>
          <p:cNvSpPr/>
          <p:nvPr/>
        </p:nvSpPr>
        <p:spPr>
          <a:xfrm>
            <a:off x="4232449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991D852-2DF9-D72C-19E4-B93601327B8F}"/>
              </a:ext>
            </a:extLst>
          </p:cNvPr>
          <p:cNvSpPr/>
          <p:nvPr/>
        </p:nvSpPr>
        <p:spPr>
          <a:xfrm>
            <a:off x="3737862" y="567166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65F6E82-74C0-246F-1618-77758BE200E4}"/>
              </a:ext>
            </a:extLst>
          </p:cNvPr>
          <p:cNvSpPr/>
          <p:nvPr/>
        </p:nvSpPr>
        <p:spPr>
          <a:xfrm>
            <a:off x="3737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06EE5B3-F415-4243-2892-5F66FB66FA5D}"/>
              </a:ext>
            </a:extLst>
          </p:cNvPr>
          <p:cNvSpPr/>
          <p:nvPr/>
        </p:nvSpPr>
        <p:spPr>
          <a:xfrm>
            <a:off x="4025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869D368-3718-D2B7-A51A-8B286433D271}"/>
              </a:ext>
            </a:extLst>
          </p:cNvPr>
          <p:cNvSpPr/>
          <p:nvPr/>
        </p:nvSpPr>
        <p:spPr>
          <a:xfrm>
            <a:off x="4232449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607A4EA-DCA4-95DC-251E-BE81FBA3DE2E}"/>
              </a:ext>
            </a:extLst>
          </p:cNvPr>
          <p:cNvSpPr/>
          <p:nvPr/>
        </p:nvSpPr>
        <p:spPr>
          <a:xfrm>
            <a:off x="4232449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EDAC927-2962-110E-2BE5-3AF3E73090B0}"/>
              </a:ext>
            </a:extLst>
          </p:cNvPr>
          <p:cNvSpPr/>
          <p:nvPr/>
        </p:nvSpPr>
        <p:spPr>
          <a:xfrm>
            <a:off x="4439036" y="203778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ED04E2F5-CFE9-3165-85EE-10F96059B718}"/>
              </a:ext>
            </a:extLst>
          </p:cNvPr>
          <p:cNvSpPr/>
          <p:nvPr/>
        </p:nvSpPr>
        <p:spPr>
          <a:xfrm>
            <a:off x="4439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10D28C5-EAD2-FE39-89AB-9337FB287691}"/>
              </a:ext>
            </a:extLst>
          </p:cNvPr>
          <p:cNvSpPr/>
          <p:nvPr/>
        </p:nvSpPr>
        <p:spPr>
          <a:xfrm>
            <a:off x="4727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D124E846-1C4B-6D61-EAE6-D1BA5043BD1D}"/>
              </a:ext>
            </a:extLst>
          </p:cNvPr>
          <p:cNvSpPr/>
          <p:nvPr/>
        </p:nvSpPr>
        <p:spPr>
          <a:xfrm>
            <a:off x="4439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05E3B00-BB95-56BC-945B-AEDB2F365C4E}"/>
              </a:ext>
            </a:extLst>
          </p:cNvPr>
          <p:cNvSpPr/>
          <p:nvPr/>
        </p:nvSpPr>
        <p:spPr>
          <a:xfrm>
            <a:off x="4727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DDE4A-1D92-FFBD-4B4C-DD08EA4DFC7B}"/>
              </a:ext>
            </a:extLst>
          </p:cNvPr>
          <p:cNvSpPr/>
          <p:nvPr/>
        </p:nvSpPr>
        <p:spPr>
          <a:xfrm>
            <a:off x="4933623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7F69E5A-A23D-2EDB-586E-D17239BEBFF6}"/>
              </a:ext>
            </a:extLst>
          </p:cNvPr>
          <p:cNvSpPr/>
          <p:nvPr/>
        </p:nvSpPr>
        <p:spPr>
          <a:xfrm>
            <a:off x="4933623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62A84D3-A3A4-47E5-6F57-31D4BEBD4A65}"/>
              </a:ext>
            </a:extLst>
          </p:cNvPr>
          <p:cNvSpPr/>
          <p:nvPr/>
        </p:nvSpPr>
        <p:spPr>
          <a:xfrm>
            <a:off x="4439036" y="276456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111CB3F-A2F3-28F9-4B7B-018A7E991020}"/>
              </a:ext>
            </a:extLst>
          </p:cNvPr>
          <p:cNvSpPr/>
          <p:nvPr/>
        </p:nvSpPr>
        <p:spPr>
          <a:xfrm>
            <a:off x="4439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B792AAC-3836-71F3-DD03-3B1D43B1C17F}"/>
              </a:ext>
            </a:extLst>
          </p:cNvPr>
          <p:cNvSpPr/>
          <p:nvPr/>
        </p:nvSpPr>
        <p:spPr>
          <a:xfrm>
            <a:off x="4727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1869D73-C2EE-6CE8-088F-FAD3296D9456}"/>
              </a:ext>
            </a:extLst>
          </p:cNvPr>
          <p:cNvSpPr/>
          <p:nvPr/>
        </p:nvSpPr>
        <p:spPr>
          <a:xfrm>
            <a:off x="4933623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F8F9ACD-643E-0E00-D0A0-28973483F70A}"/>
              </a:ext>
            </a:extLst>
          </p:cNvPr>
          <p:cNvSpPr/>
          <p:nvPr/>
        </p:nvSpPr>
        <p:spPr>
          <a:xfrm>
            <a:off x="4933623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D3066769-41B5-2537-DA6A-1C63A1DDE8B0}"/>
              </a:ext>
            </a:extLst>
          </p:cNvPr>
          <p:cNvSpPr/>
          <p:nvPr/>
        </p:nvSpPr>
        <p:spPr>
          <a:xfrm>
            <a:off x="4439036" y="349134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ADDBA64-4DBB-EBE1-EC60-9F5F4FEA3063}"/>
              </a:ext>
            </a:extLst>
          </p:cNvPr>
          <p:cNvSpPr/>
          <p:nvPr/>
        </p:nvSpPr>
        <p:spPr>
          <a:xfrm>
            <a:off x="4439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B5534B1-CD2A-473E-E791-5DEADDD9BB32}"/>
              </a:ext>
            </a:extLst>
          </p:cNvPr>
          <p:cNvSpPr/>
          <p:nvPr/>
        </p:nvSpPr>
        <p:spPr>
          <a:xfrm>
            <a:off x="4727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7D2A98D6-B609-A575-43B6-0E9EAAE498E1}"/>
              </a:ext>
            </a:extLst>
          </p:cNvPr>
          <p:cNvSpPr/>
          <p:nvPr/>
        </p:nvSpPr>
        <p:spPr>
          <a:xfrm>
            <a:off x="4933623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61FE3C-5E28-A979-E291-50E4AD35979A}"/>
              </a:ext>
            </a:extLst>
          </p:cNvPr>
          <p:cNvSpPr/>
          <p:nvPr/>
        </p:nvSpPr>
        <p:spPr>
          <a:xfrm>
            <a:off x="4933623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7AE212D-493A-AF2A-56B9-D0C6CFAE22F3}"/>
              </a:ext>
            </a:extLst>
          </p:cNvPr>
          <p:cNvSpPr/>
          <p:nvPr/>
        </p:nvSpPr>
        <p:spPr>
          <a:xfrm>
            <a:off x="4439036" y="421811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4FF90C2-5BD5-050C-9E68-E0CA97120E7E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40908A9-4D11-0CEC-F267-E6C23425306C}"/>
              </a:ext>
            </a:extLst>
          </p:cNvPr>
          <p:cNvSpPr/>
          <p:nvPr/>
        </p:nvSpPr>
        <p:spPr>
          <a:xfrm>
            <a:off x="4727036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E68430A-F9E6-0C04-98DB-8A6D2763818B}"/>
              </a:ext>
            </a:extLst>
          </p:cNvPr>
          <p:cNvSpPr/>
          <p:nvPr/>
        </p:nvSpPr>
        <p:spPr>
          <a:xfrm>
            <a:off x="4933623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915579C-A03A-9B23-57FA-2DC81B4D4059}"/>
              </a:ext>
            </a:extLst>
          </p:cNvPr>
          <p:cNvSpPr/>
          <p:nvPr/>
        </p:nvSpPr>
        <p:spPr>
          <a:xfrm>
            <a:off x="4933623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A5A87F7F-6565-0B6D-0311-D75064D78442}"/>
              </a:ext>
            </a:extLst>
          </p:cNvPr>
          <p:cNvSpPr/>
          <p:nvPr/>
        </p:nvSpPr>
        <p:spPr>
          <a:xfrm>
            <a:off x="4439036" y="494489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030BE43-E81C-C4B7-8F8B-41B37835AC2E}"/>
              </a:ext>
            </a:extLst>
          </p:cNvPr>
          <p:cNvSpPr/>
          <p:nvPr/>
        </p:nvSpPr>
        <p:spPr>
          <a:xfrm>
            <a:off x="4439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18165D1-2673-CF86-FDAF-2513558C8B4D}"/>
              </a:ext>
            </a:extLst>
          </p:cNvPr>
          <p:cNvSpPr/>
          <p:nvPr/>
        </p:nvSpPr>
        <p:spPr>
          <a:xfrm>
            <a:off x="4727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E5A7C56-0714-AC30-4B21-345AD0D1E0DB}"/>
              </a:ext>
            </a:extLst>
          </p:cNvPr>
          <p:cNvSpPr/>
          <p:nvPr/>
        </p:nvSpPr>
        <p:spPr>
          <a:xfrm>
            <a:off x="4933623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60C9E9F-04BB-9FA6-6B15-7A8BD1F831C1}"/>
              </a:ext>
            </a:extLst>
          </p:cNvPr>
          <p:cNvSpPr/>
          <p:nvPr/>
        </p:nvSpPr>
        <p:spPr>
          <a:xfrm>
            <a:off x="4933623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7693E33-AC24-0C7F-681A-87E7F7A71682}"/>
              </a:ext>
            </a:extLst>
          </p:cNvPr>
          <p:cNvSpPr/>
          <p:nvPr/>
        </p:nvSpPr>
        <p:spPr>
          <a:xfrm>
            <a:off x="4439036" y="567166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1BD344C2-C745-3187-BC2C-949A1B33CDF6}"/>
              </a:ext>
            </a:extLst>
          </p:cNvPr>
          <p:cNvSpPr/>
          <p:nvPr/>
        </p:nvSpPr>
        <p:spPr>
          <a:xfrm>
            <a:off x="4439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DAE85DC-0086-838F-EAFE-A4AA157C1E00}"/>
              </a:ext>
            </a:extLst>
          </p:cNvPr>
          <p:cNvSpPr/>
          <p:nvPr/>
        </p:nvSpPr>
        <p:spPr>
          <a:xfrm>
            <a:off x="4727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0F3909C-EFE4-461C-1C14-01067D6D4E77}"/>
              </a:ext>
            </a:extLst>
          </p:cNvPr>
          <p:cNvSpPr/>
          <p:nvPr/>
        </p:nvSpPr>
        <p:spPr>
          <a:xfrm>
            <a:off x="4933623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9BA56CF0-C419-EEBD-8D98-5010120C94EE}"/>
              </a:ext>
            </a:extLst>
          </p:cNvPr>
          <p:cNvSpPr/>
          <p:nvPr/>
        </p:nvSpPr>
        <p:spPr>
          <a:xfrm>
            <a:off x="4933623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E1F9D5FF-2B47-7A5B-AFDF-D2DD5467C6D2}"/>
              </a:ext>
            </a:extLst>
          </p:cNvPr>
          <p:cNvSpPr/>
          <p:nvPr/>
        </p:nvSpPr>
        <p:spPr>
          <a:xfrm>
            <a:off x="5132642" y="203759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5827614-825D-0C11-BB92-06A737D9A614}"/>
              </a:ext>
            </a:extLst>
          </p:cNvPr>
          <p:cNvSpPr/>
          <p:nvPr/>
        </p:nvSpPr>
        <p:spPr>
          <a:xfrm>
            <a:off x="5132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DA6801E-C937-E344-FB82-2801831B4023}"/>
              </a:ext>
            </a:extLst>
          </p:cNvPr>
          <p:cNvSpPr/>
          <p:nvPr/>
        </p:nvSpPr>
        <p:spPr>
          <a:xfrm>
            <a:off x="5420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9991E53-28BA-72BF-7FCE-896C82AC68F6}"/>
              </a:ext>
            </a:extLst>
          </p:cNvPr>
          <p:cNvSpPr/>
          <p:nvPr/>
        </p:nvSpPr>
        <p:spPr>
          <a:xfrm>
            <a:off x="5132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C6C00D5-6CC0-37A6-E48C-9E2C43474FB7}"/>
              </a:ext>
            </a:extLst>
          </p:cNvPr>
          <p:cNvSpPr/>
          <p:nvPr/>
        </p:nvSpPr>
        <p:spPr>
          <a:xfrm>
            <a:off x="5420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BD7EDBD-BF80-EA5A-6104-AA2A669C5EF7}"/>
              </a:ext>
            </a:extLst>
          </p:cNvPr>
          <p:cNvSpPr/>
          <p:nvPr/>
        </p:nvSpPr>
        <p:spPr>
          <a:xfrm>
            <a:off x="5627229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868FECF-6D20-F2FC-A0E1-4D194A3D2C2D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5A812CE-9FE1-6302-8AC4-7B998D861793}"/>
              </a:ext>
            </a:extLst>
          </p:cNvPr>
          <p:cNvSpPr/>
          <p:nvPr/>
        </p:nvSpPr>
        <p:spPr>
          <a:xfrm>
            <a:off x="5132642" y="276437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F1427C06-91FD-3B1A-C51F-7A326DC2D233}"/>
              </a:ext>
            </a:extLst>
          </p:cNvPr>
          <p:cNvSpPr/>
          <p:nvPr/>
        </p:nvSpPr>
        <p:spPr>
          <a:xfrm>
            <a:off x="5132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140695E-1E15-FD01-A5C2-9125330D25CE}"/>
              </a:ext>
            </a:extLst>
          </p:cNvPr>
          <p:cNvSpPr/>
          <p:nvPr/>
        </p:nvSpPr>
        <p:spPr>
          <a:xfrm>
            <a:off x="5420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8D0E8CF-4A38-BF7C-FCEA-853CEFF7B79F}"/>
              </a:ext>
            </a:extLst>
          </p:cNvPr>
          <p:cNvSpPr/>
          <p:nvPr/>
        </p:nvSpPr>
        <p:spPr>
          <a:xfrm>
            <a:off x="5627229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258C018-6E29-E35D-EDDA-94FD2F498725}"/>
              </a:ext>
            </a:extLst>
          </p:cNvPr>
          <p:cNvSpPr/>
          <p:nvPr/>
        </p:nvSpPr>
        <p:spPr>
          <a:xfrm>
            <a:off x="5627229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F0FF96D-0034-1D26-B250-E43C8C872F4B}"/>
              </a:ext>
            </a:extLst>
          </p:cNvPr>
          <p:cNvSpPr/>
          <p:nvPr/>
        </p:nvSpPr>
        <p:spPr>
          <a:xfrm>
            <a:off x="5132642" y="349115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6F8427C-A16D-0BFD-3369-D302BAEB4393}"/>
              </a:ext>
            </a:extLst>
          </p:cNvPr>
          <p:cNvSpPr/>
          <p:nvPr/>
        </p:nvSpPr>
        <p:spPr>
          <a:xfrm>
            <a:off x="5132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26CAC2F-6828-41CB-4C1A-760416BCB79E}"/>
              </a:ext>
            </a:extLst>
          </p:cNvPr>
          <p:cNvSpPr/>
          <p:nvPr/>
        </p:nvSpPr>
        <p:spPr>
          <a:xfrm>
            <a:off x="5420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4FC26B74-6329-7F08-CF1D-371F201A421D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6505A5B-5755-470D-BF17-FFCB05642234}"/>
              </a:ext>
            </a:extLst>
          </p:cNvPr>
          <p:cNvSpPr/>
          <p:nvPr/>
        </p:nvSpPr>
        <p:spPr>
          <a:xfrm>
            <a:off x="5627229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FE95B333-1C8D-DDF2-C24F-10EA840164FE}"/>
              </a:ext>
            </a:extLst>
          </p:cNvPr>
          <p:cNvSpPr/>
          <p:nvPr/>
        </p:nvSpPr>
        <p:spPr>
          <a:xfrm>
            <a:off x="5132642" y="421792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44D1BFC0-4B4B-0A01-E210-1334C359762F}"/>
              </a:ext>
            </a:extLst>
          </p:cNvPr>
          <p:cNvSpPr/>
          <p:nvPr/>
        </p:nvSpPr>
        <p:spPr>
          <a:xfrm>
            <a:off x="5132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261C0B4-ACE3-7672-5170-3700D02C91ED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8AE6F97-513D-640B-EAA2-64A72C9B1CBA}"/>
              </a:ext>
            </a:extLst>
          </p:cNvPr>
          <p:cNvSpPr/>
          <p:nvPr/>
        </p:nvSpPr>
        <p:spPr>
          <a:xfrm>
            <a:off x="5627229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6C24C61-E4B1-D62D-8310-DA51A9D3B0ED}"/>
              </a:ext>
            </a:extLst>
          </p:cNvPr>
          <p:cNvSpPr/>
          <p:nvPr/>
        </p:nvSpPr>
        <p:spPr>
          <a:xfrm>
            <a:off x="5627229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693854A-5F15-C021-81CE-CCEF59A5FE8D}"/>
              </a:ext>
            </a:extLst>
          </p:cNvPr>
          <p:cNvSpPr/>
          <p:nvPr/>
        </p:nvSpPr>
        <p:spPr>
          <a:xfrm>
            <a:off x="5132642" y="494470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6DBBE05B-5042-0EC6-B365-65C21A2FD2F8}"/>
              </a:ext>
            </a:extLst>
          </p:cNvPr>
          <p:cNvSpPr/>
          <p:nvPr/>
        </p:nvSpPr>
        <p:spPr>
          <a:xfrm>
            <a:off x="5132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B07AE6-8F43-64C1-3655-C8B403A5C943}"/>
              </a:ext>
            </a:extLst>
          </p:cNvPr>
          <p:cNvSpPr/>
          <p:nvPr/>
        </p:nvSpPr>
        <p:spPr>
          <a:xfrm>
            <a:off x="5420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B4EBF9C-5ECD-B5C7-0874-7417DEBA55B8}"/>
              </a:ext>
            </a:extLst>
          </p:cNvPr>
          <p:cNvSpPr/>
          <p:nvPr/>
        </p:nvSpPr>
        <p:spPr>
          <a:xfrm>
            <a:off x="5627229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68C8129-E191-2DE4-B961-1743CC336DFA}"/>
              </a:ext>
            </a:extLst>
          </p:cNvPr>
          <p:cNvSpPr/>
          <p:nvPr/>
        </p:nvSpPr>
        <p:spPr>
          <a:xfrm>
            <a:off x="5627229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3697320F-E6F8-4558-6FA1-AA070D270541}"/>
              </a:ext>
            </a:extLst>
          </p:cNvPr>
          <p:cNvSpPr/>
          <p:nvPr/>
        </p:nvSpPr>
        <p:spPr>
          <a:xfrm>
            <a:off x="5132642" y="5671478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12590C92-93FD-E7BB-6ACC-01BE0B301404}"/>
              </a:ext>
            </a:extLst>
          </p:cNvPr>
          <p:cNvSpPr/>
          <p:nvPr/>
        </p:nvSpPr>
        <p:spPr>
          <a:xfrm>
            <a:off x="5132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893ADDC-DCA9-9455-BB40-D6311BCCBE19}"/>
              </a:ext>
            </a:extLst>
          </p:cNvPr>
          <p:cNvSpPr/>
          <p:nvPr/>
        </p:nvSpPr>
        <p:spPr>
          <a:xfrm>
            <a:off x="5420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923EA12-3020-92A8-27AF-FB55A52285D6}"/>
              </a:ext>
            </a:extLst>
          </p:cNvPr>
          <p:cNvSpPr/>
          <p:nvPr/>
        </p:nvSpPr>
        <p:spPr>
          <a:xfrm>
            <a:off x="5627229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CEA06CF-13D7-0AD1-8EA4-C2D42F0D99ED}"/>
              </a:ext>
            </a:extLst>
          </p:cNvPr>
          <p:cNvSpPr/>
          <p:nvPr/>
        </p:nvSpPr>
        <p:spPr>
          <a:xfrm>
            <a:off x="5627229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B97E253-35F0-F054-0E82-233E9856B956}"/>
              </a:ext>
            </a:extLst>
          </p:cNvPr>
          <p:cNvCxnSpPr>
            <a:cxnSpLocks/>
          </p:cNvCxnSpPr>
          <p:nvPr/>
        </p:nvCxnSpPr>
        <p:spPr>
          <a:xfrm flipV="1">
            <a:off x="4507477" y="4129568"/>
            <a:ext cx="2718073" cy="440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D9EACF-597E-634E-B529-A28BAF4E74F8}"/>
              </a:ext>
            </a:extLst>
          </p:cNvPr>
          <p:cNvSpPr txBox="1"/>
          <p:nvPr/>
        </p:nvSpPr>
        <p:spPr>
          <a:xfrm>
            <a:off x="5276005" y="373847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공핍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4265550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E6CA91F7-8412-22CA-DF2E-0F0CC6269362}"/>
              </a:ext>
            </a:extLst>
          </p:cNvPr>
          <p:cNvSpPr/>
          <p:nvPr/>
        </p:nvSpPr>
        <p:spPr>
          <a:xfrm>
            <a:off x="5851007" y="1751603"/>
            <a:ext cx="4527887" cy="46465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00BAACBE-5C97-519C-12A4-B27B24D99146}"/>
              </a:ext>
            </a:extLst>
          </p:cNvPr>
          <p:cNvSpPr/>
          <p:nvPr/>
        </p:nvSpPr>
        <p:spPr>
          <a:xfrm>
            <a:off x="1329731" y="1751603"/>
            <a:ext cx="4527887" cy="4646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1606DBE0-F304-BDCB-327B-456CDDFDE197}"/>
              </a:ext>
            </a:extLst>
          </p:cNvPr>
          <p:cNvCxnSpPr>
            <a:cxnSpLocks/>
          </p:cNvCxnSpPr>
          <p:nvPr/>
        </p:nvCxnSpPr>
        <p:spPr>
          <a:xfrm>
            <a:off x="307959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F903DC89-512A-F54B-9EE8-AAB31BFB95D5}"/>
              </a:ext>
            </a:extLst>
          </p:cNvPr>
          <p:cNvCxnSpPr>
            <a:cxnSpLocks/>
          </p:cNvCxnSpPr>
          <p:nvPr/>
        </p:nvCxnSpPr>
        <p:spPr>
          <a:xfrm>
            <a:off x="1675702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6DA6035-4055-AFED-A46B-786372FABDB4}"/>
              </a:ext>
            </a:extLst>
          </p:cNvPr>
          <p:cNvCxnSpPr>
            <a:cxnSpLocks/>
          </p:cNvCxnSpPr>
          <p:nvPr/>
        </p:nvCxnSpPr>
        <p:spPr>
          <a:xfrm>
            <a:off x="1960316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00B7CA23-6F55-5BEC-0DC2-094274E98697}"/>
              </a:ext>
            </a:extLst>
          </p:cNvPr>
          <p:cNvCxnSpPr>
            <a:cxnSpLocks/>
          </p:cNvCxnSpPr>
          <p:nvPr/>
        </p:nvCxnSpPr>
        <p:spPr>
          <a:xfrm>
            <a:off x="238421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직선 연결선 438">
            <a:extLst>
              <a:ext uri="{FF2B5EF4-FFF2-40B4-BE49-F238E27FC236}">
                <a16:creationId xmlns:a16="http://schemas.microsoft.com/office/drawing/2014/main" id="{8F3F9D5B-654C-15D7-8440-971384A9666C}"/>
              </a:ext>
            </a:extLst>
          </p:cNvPr>
          <p:cNvCxnSpPr>
            <a:cxnSpLocks/>
          </p:cNvCxnSpPr>
          <p:nvPr/>
        </p:nvCxnSpPr>
        <p:spPr>
          <a:xfrm>
            <a:off x="267488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6B02A8B8-51BD-7B44-57B7-2389822D5E5E}"/>
              </a:ext>
            </a:extLst>
          </p:cNvPr>
          <p:cNvCxnSpPr>
            <a:cxnSpLocks/>
          </p:cNvCxnSpPr>
          <p:nvPr/>
        </p:nvCxnSpPr>
        <p:spPr>
          <a:xfrm>
            <a:off x="337127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AA3581A5-BDC8-AACA-AD66-17A51E06D817}"/>
              </a:ext>
            </a:extLst>
          </p:cNvPr>
          <p:cNvCxnSpPr>
            <a:cxnSpLocks/>
          </p:cNvCxnSpPr>
          <p:nvPr/>
        </p:nvCxnSpPr>
        <p:spPr>
          <a:xfrm>
            <a:off x="974785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42CBCD72-8256-09E9-3B46-B51F8FD9FE96}"/>
              </a:ext>
            </a:extLst>
          </p:cNvPr>
          <p:cNvCxnSpPr>
            <a:cxnSpLocks/>
          </p:cNvCxnSpPr>
          <p:nvPr/>
        </p:nvCxnSpPr>
        <p:spPr>
          <a:xfrm>
            <a:off x="834395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4DD4F402-8269-1853-3996-50BFD2C13A86}"/>
              </a:ext>
            </a:extLst>
          </p:cNvPr>
          <p:cNvCxnSpPr>
            <a:cxnSpLocks/>
          </p:cNvCxnSpPr>
          <p:nvPr/>
        </p:nvCxnSpPr>
        <p:spPr>
          <a:xfrm>
            <a:off x="862857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B6B9A752-4B11-C022-8B5D-BECEBCFC3F6C}"/>
              </a:ext>
            </a:extLst>
          </p:cNvPr>
          <p:cNvCxnSpPr>
            <a:cxnSpLocks/>
          </p:cNvCxnSpPr>
          <p:nvPr/>
        </p:nvCxnSpPr>
        <p:spPr>
          <a:xfrm>
            <a:off x="90524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CF0FD9F8-A265-A6D8-BA96-7700C53D06F3}"/>
              </a:ext>
            </a:extLst>
          </p:cNvPr>
          <p:cNvCxnSpPr>
            <a:cxnSpLocks/>
          </p:cNvCxnSpPr>
          <p:nvPr/>
        </p:nvCxnSpPr>
        <p:spPr>
          <a:xfrm>
            <a:off x="934313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5413E631-BC04-4EFE-7D87-60EC0D6598B6}"/>
              </a:ext>
            </a:extLst>
          </p:cNvPr>
          <p:cNvCxnSpPr>
            <a:cxnSpLocks/>
          </p:cNvCxnSpPr>
          <p:nvPr/>
        </p:nvCxnSpPr>
        <p:spPr>
          <a:xfrm>
            <a:off x="1003953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9184529C-DF2F-AEC1-A612-66AD8C7C12A3}"/>
              </a:ext>
            </a:extLst>
          </p:cNvPr>
          <p:cNvCxnSpPr>
            <a:cxnSpLocks/>
          </p:cNvCxnSpPr>
          <p:nvPr/>
        </p:nvCxnSpPr>
        <p:spPr>
          <a:xfrm>
            <a:off x="1329731" y="2101302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48B25618-A780-EBE0-DCFE-53FB3FD71F16}"/>
              </a:ext>
            </a:extLst>
          </p:cNvPr>
          <p:cNvCxnSpPr>
            <a:cxnSpLocks/>
          </p:cNvCxnSpPr>
          <p:nvPr/>
        </p:nvCxnSpPr>
        <p:spPr>
          <a:xfrm>
            <a:off x="1329731" y="2386926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EFC228BF-DC59-6DD7-0AED-E9D92F0BFB9A}"/>
              </a:ext>
            </a:extLst>
          </p:cNvPr>
          <p:cNvCxnSpPr>
            <a:cxnSpLocks/>
          </p:cNvCxnSpPr>
          <p:nvPr/>
        </p:nvCxnSpPr>
        <p:spPr>
          <a:xfrm>
            <a:off x="1329731" y="282898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837738BD-7C2E-D9C9-DBE8-377D706EF862}"/>
              </a:ext>
            </a:extLst>
          </p:cNvPr>
          <p:cNvCxnSpPr>
            <a:cxnSpLocks/>
          </p:cNvCxnSpPr>
          <p:nvPr/>
        </p:nvCxnSpPr>
        <p:spPr>
          <a:xfrm>
            <a:off x="1329731" y="311461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9DCD45BD-C35E-D672-EF43-2C3E076324D5}"/>
              </a:ext>
            </a:extLst>
          </p:cNvPr>
          <p:cNvCxnSpPr>
            <a:cxnSpLocks/>
          </p:cNvCxnSpPr>
          <p:nvPr/>
        </p:nvCxnSpPr>
        <p:spPr>
          <a:xfrm>
            <a:off x="1329731" y="354960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직선 연결선 466">
            <a:extLst>
              <a:ext uri="{FF2B5EF4-FFF2-40B4-BE49-F238E27FC236}">
                <a16:creationId xmlns:a16="http://schemas.microsoft.com/office/drawing/2014/main" id="{F731D49E-8B6D-E3A1-A90F-835FF3F9D8F3}"/>
              </a:ext>
            </a:extLst>
          </p:cNvPr>
          <p:cNvCxnSpPr>
            <a:cxnSpLocks/>
          </p:cNvCxnSpPr>
          <p:nvPr/>
        </p:nvCxnSpPr>
        <p:spPr>
          <a:xfrm>
            <a:off x="1329731" y="383523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6F605A91-41CD-A144-2B33-F694B4F5D656}"/>
              </a:ext>
            </a:extLst>
          </p:cNvPr>
          <p:cNvCxnSpPr>
            <a:cxnSpLocks/>
          </p:cNvCxnSpPr>
          <p:nvPr/>
        </p:nvCxnSpPr>
        <p:spPr>
          <a:xfrm>
            <a:off x="1329731" y="4300505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1A36C874-2168-1AEB-13F4-A7C959ACDC88}"/>
              </a:ext>
            </a:extLst>
          </p:cNvPr>
          <p:cNvCxnSpPr>
            <a:cxnSpLocks/>
          </p:cNvCxnSpPr>
          <p:nvPr/>
        </p:nvCxnSpPr>
        <p:spPr>
          <a:xfrm>
            <a:off x="1329731" y="4586129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0FE28BA0-475A-82BF-855A-B7ADCBF1ADB6}"/>
              </a:ext>
            </a:extLst>
          </p:cNvPr>
          <p:cNvCxnSpPr>
            <a:cxnSpLocks/>
          </p:cNvCxnSpPr>
          <p:nvPr/>
        </p:nvCxnSpPr>
        <p:spPr>
          <a:xfrm>
            <a:off x="1329731" y="502819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직선 연결선 470">
            <a:extLst>
              <a:ext uri="{FF2B5EF4-FFF2-40B4-BE49-F238E27FC236}">
                <a16:creationId xmlns:a16="http://schemas.microsoft.com/office/drawing/2014/main" id="{F0D598FB-DDB8-DFCD-B099-3FC7488F0D40}"/>
              </a:ext>
            </a:extLst>
          </p:cNvPr>
          <p:cNvCxnSpPr>
            <a:cxnSpLocks/>
          </p:cNvCxnSpPr>
          <p:nvPr/>
        </p:nvCxnSpPr>
        <p:spPr>
          <a:xfrm>
            <a:off x="1329731" y="531381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직선 연결선 471">
            <a:extLst>
              <a:ext uri="{FF2B5EF4-FFF2-40B4-BE49-F238E27FC236}">
                <a16:creationId xmlns:a16="http://schemas.microsoft.com/office/drawing/2014/main" id="{97DF2435-F396-9137-D2DC-29D3994D6B68}"/>
              </a:ext>
            </a:extLst>
          </p:cNvPr>
          <p:cNvCxnSpPr>
            <a:cxnSpLocks/>
          </p:cNvCxnSpPr>
          <p:nvPr/>
        </p:nvCxnSpPr>
        <p:spPr>
          <a:xfrm>
            <a:off x="1329731" y="574881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A1D7AB56-990F-8DB0-D1D8-76F408C3BB24}"/>
              </a:ext>
            </a:extLst>
          </p:cNvPr>
          <p:cNvCxnSpPr>
            <a:cxnSpLocks/>
          </p:cNvCxnSpPr>
          <p:nvPr/>
        </p:nvCxnSpPr>
        <p:spPr>
          <a:xfrm>
            <a:off x="1329731" y="603443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866FDF-00FA-5E53-4DAE-AA9A951F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489" name="텍스트 개체 틀 488">
            <a:extLst>
              <a:ext uri="{FF2B5EF4-FFF2-40B4-BE49-F238E27FC236}">
                <a16:creationId xmlns:a16="http://schemas.microsoft.com/office/drawing/2014/main" id="{CA554241-F051-0C43-803A-B9C111AB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공핍</a:t>
            </a:r>
            <a:r>
              <a:rPr lang="ko-KR" altLang="en-US" dirty="0"/>
              <a:t> 영역 가장자리에 서로 다른 전하를 가진 면이 생기게 되며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42A67-4CCE-31BE-943E-306B0A6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27</a:t>
            </a:fld>
            <a:endParaRPr 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C9D2BD-971B-68FC-0A0C-B05508CA8286}"/>
              </a:ext>
            </a:extLst>
          </p:cNvPr>
          <p:cNvSpPr/>
          <p:nvPr/>
        </p:nvSpPr>
        <p:spPr>
          <a:xfrm>
            <a:off x="1612818" y="203817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8E5759-FF79-2504-B931-3DF9BA189233}"/>
              </a:ext>
            </a:extLst>
          </p:cNvPr>
          <p:cNvSpPr/>
          <p:nvPr/>
        </p:nvSpPr>
        <p:spPr>
          <a:xfrm>
            <a:off x="1612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6AA807-29EF-4A8B-8E43-A81AD33352F4}"/>
              </a:ext>
            </a:extLst>
          </p:cNvPr>
          <p:cNvSpPr/>
          <p:nvPr/>
        </p:nvSpPr>
        <p:spPr>
          <a:xfrm>
            <a:off x="1900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7DBFFE-4E2B-C2D3-60BB-79325B5AA7C0}"/>
              </a:ext>
            </a:extLst>
          </p:cNvPr>
          <p:cNvSpPr/>
          <p:nvPr/>
        </p:nvSpPr>
        <p:spPr>
          <a:xfrm>
            <a:off x="1612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1F8B00-4D23-6F73-D200-87DDE1E446A3}"/>
              </a:ext>
            </a:extLst>
          </p:cNvPr>
          <p:cNvSpPr/>
          <p:nvPr/>
        </p:nvSpPr>
        <p:spPr>
          <a:xfrm>
            <a:off x="1900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E98686-C7FE-8BE3-83EE-83BDB3DE0E18}"/>
              </a:ext>
            </a:extLst>
          </p:cNvPr>
          <p:cNvSpPr/>
          <p:nvPr/>
        </p:nvSpPr>
        <p:spPr>
          <a:xfrm>
            <a:off x="1406231" y="2326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8A424D-D46A-41D5-92A7-967226C1D096}"/>
              </a:ext>
            </a:extLst>
          </p:cNvPr>
          <p:cNvSpPr/>
          <p:nvPr/>
        </p:nvSpPr>
        <p:spPr>
          <a:xfrm>
            <a:off x="1406231" y="2038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02D7FC-BD26-45A8-7820-A4072700B097}"/>
              </a:ext>
            </a:extLst>
          </p:cNvPr>
          <p:cNvSpPr/>
          <p:nvPr/>
        </p:nvSpPr>
        <p:spPr>
          <a:xfrm>
            <a:off x="2107405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C99042-8A49-CCA7-53E9-482BBDC77996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1A0A1A-F7CE-C0AA-5EC5-A4C24CAC777B}"/>
              </a:ext>
            </a:extLst>
          </p:cNvPr>
          <p:cNvSpPr/>
          <p:nvPr/>
        </p:nvSpPr>
        <p:spPr>
          <a:xfrm>
            <a:off x="1612818" y="276494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F428BAD-E42E-F2B8-CB7B-F554FC7572F9}"/>
              </a:ext>
            </a:extLst>
          </p:cNvPr>
          <p:cNvSpPr/>
          <p:nvPr/>
        </p:nvSpPr>
        <p:spPr>
          <a:xfrm>
            <a:off x="1612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37060DC-6ECF-EA73-E7AF-7B1AFC8742F0}"/>
              </a:ext>
            </a:extLst>
          </p:cNvPr>
          <p:cNvSpPr/>
          <p:nvPr/>
        </p:nvSpPr>
        <p:spPr>
          <a:xfrm>
            <a:off x="1900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82E166-9DDC-D515-4E4D-9B355B7E9CB7}"/>
              </a:ext>
            </a:extLst>
          </p:cNvPr>
          <p:cNvSpPr/>
          <p:nvPr/>
        </p:nvSpPr>
        <p:spPr>
          <a:xfrm>
            <a:off x="1406231" y="3052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F40E9-D656-919A-AD9A-6DBE621B7357}"/>
              </a:ext>
            </a:extLst>
          </p:cNvPr>
          <p:cNvSpPr/>
          <p:nvPr/>
        </p:nvSpPr>
        <p:spPr>
          <a:xfrm>
            <a:off x="1406231" y="2764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1BBC88A-C882-96CA-A031-6FC53A57F2C0}"/>
              </a:ext>
            </a:extLst>
          </p:cNvPr>
          <p:cNvSpPr/>
          <p:nvPr/>
        </p:nvSpPr>
        <p:spPr>
          <a:xfrm>
            <a:off x="2107405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342F4D-1D51-45D0-1326-9245DBAEABFE}"/>
              </a:ext>
            </a:extLst>
          </p:cNvPr>
          <p:cNvSpPr/>
          <p:nvPr/>
        </p:nvSpPr>
        <p:spPr>
          <a:xfrm>
            <a:off x="2107405" y="2764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F729F8D-5535-1213-7761-BCB5E29D2751}"/>
              </a:ext>
            </a:extLst>
          </p:cNvPr>
          <p:cNvSpPr/>
          <p:nvPr/>
        </p:nvSpPr>
        <p:spPr>
          <a:xfrm>
            <a:off x="1612818" y="349172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A1EC04-D334-4DC2-DAE1-14B40E481D59}"/>
              </a:ext>
            </a:extLst>
          </p:cNvPr>
          <p:cNvSpPr/>
          <p:nvPr/>
        </p:nvSpPr>
        <p:spPr>
          <a:xfrm>
            <a:off x="1612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072D21-4C74-B1BE-EE27-1C7DE7D1F920}"/>
              </a:ext>
            </a:extLst>
          </p:cNvPr>
          <p:cNvSpPr/>
          <p:nvPr/>
        </p:nvSpPr>
        <p:spPr>
          <a:xfrm>
            <a:off x="1900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DE47E8-6BA4-4A46-AF89-4BB3981EFF9F}"/>
              </a:ext>
            </a:extLst>
          </p:cNvPr>
          <p:cNvSpPr/>
          <p:nvPr/>
        </p:nvSpPr>
        <p:spPr>
          <a:xfrm>
            <a:off x="1406231" y="3779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361EF12-1A03-7923-2270-2AFF06F7B7CF}"/>
              </a:ext>
            </a:extLst>
          </p:cNvPr>
          <p:cNvSpPr/>
          <p:nvPr/>
        </p:nvSpPr>
        <p:spPr>
          <a:xfrm>
            <a:off x="1406231" y="3491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5669A9F-F3F5-D7A5-0845-ACA142017D2C}"/>
              </a:ext>
            </a:extLst>
          </p:cNvPr>
          <p:cNvSpPr/>
          <p:nvPr/>
        </p:nvSpPr>
        <p:spPr>
          <a:xfrm>
            <a:off x="2107405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2F2A18E-7118-46E4-D11F-787AFE731DD6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7CEE28C-70E5-AE7E-F252-5E5E77D672AE}"/>
              </a:ext>
            </a:extLst>
          </p:cNvPr>
          <p:cNvSpPr/>
          <p:nvPr/>
        </p:nvSpPr>
        <p:spPr>
          <a:xfrm>
            <a:off x="1612818" y="421849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84CCDB-BBEA-DD04-4039-E1FDD727FF0E}"/>
              </a:ext>
            </a:extLst>
          </p:cNvPr>
          <p:cNvSpPr/>
          <p:nvPr/>
        </p:nvSpPr>
        <p:spPr>
          <a:xfrm>
            <a:off x="1612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585CB42-0D1F-FDCD-288B-F7745F00080C}"/>
              </a:ext>
            </a:extLst>
          </p:cNvPr>
          <p:cNvSpPr/>
          <p:nvPr/>
        </p:nvSpPr>
        <p:spPr>
          <a:xfrm>
            <a:off x="1900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47463B2-71FB-F87F-61ED-CFBA2252974F}"/>
              </a:ext>
            </a:extLst>
          </p:cNvPr>
          <p:cNvSpPr/>
          <p:nvPr/>
        </p:nvSpPr>
        <p:spPr>
          <a:xfrm>
            <a:off x="1406231" y="4506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34EE56-759C-0305-9FF3-EC8C75F43F22}"/>
              </a:ext>
            </a:extLst>
          </p:cNvPr>
          <p:cNvSpPr/>
          <p:nvPr/>
        </p:nvSpPr>
        <p:spPr>
          <a:xfrm>
            <a:off x="1406231" y="4218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99524-BFD6-2A02-7C01-1DAE20668199}"/>
              </a:ext>
            </a:extLst>
          </p:cNvPr>
          <p:cNvSpPr/>
          <p:nvPr/>
        </p:nvSpPr>
        <p:spPr>
          <a:xfrm>
            <a:off x="2107405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09FC723-F209-388A-1062-2B866AD54C87}"/>
              </a:ext>
            </a:extLst>
          </p:cNvPr>
          <p:cNvSpPr/>
          <p:nvPr/>
        </p:nvSpPr>
        <p:spPr>
          <a:xfrm>
            <a:off x="2107405" y="4218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6C4F20C-7667-9AC3-B31E-84C950EA1A74}"/>
              </a:ext>
            </a:extLst>
          </p:cNvPr>
          <p:cNvSpPr/>
          <p:nvPr/>
        </p:nvSpPr>
        <p:spPr>
          <a:xfrm>
            <a:off x="1612818" y="494527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EAB4C2A-6E1F-5853-E11E-B187BF69C14E}"/>
              </a:ext>
            </a:extLst>
          </p:cNvPr>
          <p:cNvSpPr/>
          <p:nvPr/>
        </p:nvSpPr>
        <p:spPr>
          <a:xfrm>
            <a:off x="1612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0EB525F-993A-E02F-D13D-B291BE8011D9}"/>
              </a:ext>
            </a:extLst>
          </p:cNvPr>
          <p:cNvSpPr/>
          <p:nvPr/>
        </p:nvSpPr>
        <p:spPr>
          <a:xfrm>
            <a:off x="1900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EA1A81-12DB-4EF4-BB16-D88FF8C9989B}"/>
              </a:ext>
            </a:extLst>
          </p:cNvPr>
          <p:cNvSpPr/>
          <p:nvPr/>
        </p:nvSpPr>
        <p:spPr>
          <a:xfrm>
            <a:off x="1406231" y="5233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05B328-9F51-2B79-25A3-8405F0F620BB}"/>
              </a:ext>
            </a:extLst>
          </p:cNvPr>
          <p:cNvSpPr/>
          <p:nvPr/>
        </p:nvSpPr>
        <p:spPr>
          <a:xfrm>
            <a:off x="1406231" y="4945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D72250-E9AD-D47F-AC2E-B488B82BC64F}"/>
              </a:ext>
            </a:extLst>
          </p:cNvPr>
          <p:cNvSpPr/>
          <p:nvPr/>
        </p:nvSpPr>
        <p:spPr>
          <a:xfrm>
            <a:off x="2107405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688BCF4-A28A-C72F-3724-C51C0DC110E9}"/>
              </a:ext>
            </a:extLst>
          </p:cNvPr>
          <p:cNvSpPr/>
          <p:nvPr/>
        </p:nvSpPr>
        <p:spPr>
          <a:xfrm>
            <a:off x="2107405" y="4945084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D56DF21-1FF4-A7DA-DC67-4F612CEE1ECF}"/>
              </a:ext>
            </a:extLst>
          </p:cNvPr>
          <p:cNvSpPr/>
          <p:nvPr/>
        </p:nvSpPr>
        <p:spPr>
          <a:xfrm>
            <a:off x="1612818" y="567205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CE986B-A198-1294-FA7A-1F59FD795E42}"/>
              </a:ext>
            </a:extLst>
          </p:cNvPr>
          <p:cNvSpPr/>
          <p:nvPr/>
        </p:nvSpPr>
        <p:spPr>
          <a:xfrm>
            <a:off x="1612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20B52DF-AA82-5DF2-E1E8-40D6658ED37C}"/>
              </a:ext>
            </a:extLst>
          </p:cNvPr>
          <p:cNvSpPr/>
          <p:nvPr/>
        </p:nvSpPr>
        <p:spPr>
          <a:xfrm>
            <a:off x="1900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BBFC308-691C-CE0C-9389-A77B98EBB7DF}"/>
              </a:ext>
            </a:extLst>
          </p:cNvPr>
          <p:cNvSpPr/>
          <p:nvPr/>
        </p:nvSpPr>
        <p:spPr>
          <a:xfrm>
            <a:off x="1406231" y="5960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C99DB6-7CC0-8759-F237-16A00E38A662}"/>
              </a:ext>
            </a:extLst>
          </p:cNvPr>
          <p:cNvSpPr/>
          <p:nvPr/>
        </p:nvSpPr>
        <p:spPr>
          <a:xfrm>
            <a:off x="1406231" y="5672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1DD6DA5-88A1-D668-8B88-D26DEF243F6C}"/>
              </a:ext>
            </a:extLst>
          </p:cNvPr>
          <p:cNvSpPr/>
          <p:nvPr/>
        </p:nvSpPr>
        <p:spPr>
          <a:xfrm>
            <a:off x="2107405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87F9DBA-DFAF-1C85-7D44-487F28A167AA}"/>
              </a:ext>
            </a:extLst>
          </p:cNvPr>
          <p:cNvSpPr/>
          <p:nvPr/>
        </p:nvSpPr>
        <p:spPr>
          <a:xfrm>
            <a:off x="2107405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6A0AA3-C114-46E4-3C28-ADF3C2A4D0D8}"/>
              </a:ext>
            </a:extLst>
          </p:cNvPr>
          <p:cNvSpPr/>
          <p:nvPr/>
        </p:nvSpPr>
        <p:spPr>
          <a:xfrm>
            <a:off x="2313992" y="203817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2299C8-2449-D7AB-FBF6-30AB588B818C}"/>
              </a:ext>
            </a:extLst>
          </p:cNvPr>
          <p:cNvSpPr/>
          <p:nvPr/>
        </p:nvSpPr>
        <p:spPr>
          <a:xfrm>
            <a:off x="2313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B9E552B-62AB-1BF9-C844-A98CF147C242}"/>
              </a:ext>
            </a:extLst>
          </p:cNvPr>
          <p:cNvSpPr/>
          <p:nvPr/>
        </p:nvSpPr>
        <p:spPr>
          <a:xfrm>
            <a:off x="2601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3AD4C9-9450-FA9E-8157-7077431E6DD2}"/>
              </a:ext>
            </a:extLst>
          </p:cNvPr>
          <p:cNvSpPr/>
          <p:nvPr/>
        </p:nvSpPr>
        <p:spPr>
          <a:xfrm>
            <a:off x="2313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8B9239-07BD-BBA2-32DC-1642E5368B19}"/>
              </a:ext>
            </a:extLst>
          </p:cNvPr>
          <p:cNvSpPr/>
          <p:nvPr/>
        </p:nvSpPr>
        <p:spPr>
          <a:xfrm>
            <a:off x="2601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4B6C5CA-3C2A-40F2-AABD-F11374D273A3}"/>
              </a:ext>
            </a:extLst>
          </p:cNvPr>
          <p:cNvSpPr/>
          <p:nvPr/>
        </p:nvSpPr>
        <p:spPr>
          <a:xfrm>
            <a:off x="2808579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205A03-4538-370B-A4EA-35DAD1A5D576}"/>
              </a:ext>
            </a:extLst>
          </p:cNvPr>
          <p:cNvSpPr/>
          <p:nvPr/>
        </p:nvSpPr>
        <p:spPr>
          <a:xfrm>
            <a:off x="2808579" y="2037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7792EB-1117-5E1D-C6E2-54F2E426906B}"/>
              </a:ext>
            </a:extLst>
          </p:cNvPr>
          <p:cNvSpPr/>
          <p:nvPr/>
        </p:nvSpPr>
        <p:spPr>
          <a:xfrm>
            <a:off x="2313992" y="276494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3844A1F-5222-B993-A274-AC6CFAC296E6}"/>
              </a:ext>
            </a:extLst>
          </p:cNvPr>
          <p:cNvSpPr/>
          <p:nvPr/>
        </p:nvSpPr>
        <p:spPr>
          <a:xfrm>
            <a:off x="2313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E366DE-CC56-04BC-BC0C-80C5155A4AED}"/>
              </a:ext>
            </a:extLst>
          </p:cNvPr>
          <p:cNvSpPr/>
          <p:nvPr/>
        </p:nvSpPr>
        <p:spPr>
          <a:xfrm>
            <a:off x="2601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5EFCCA5-8F93-CEE3-C0D4-CE85BEDD7138}"/>
              </a:ext>
            </a:extLst>
          </p:cNvPr>
          <p:cNvSpPr/>
          <p:nvPr/>
        </p:nvSpPr>
        <p:spPr>
          <a:xfrm>
            <a:off x="2808579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1F55917-C617-4F44-9BF9-540A1FB81EB4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6B9CF45-CE0A-6F21-5441-8C25E5045F8E}"/>
              </a:ext>
            </a:extLst>
          </p:cNvPr>
          <p:cNvSpPr/>
          <p:nvPr/>
        </p:nvSpPr>
        <p:spPr>
          <a:xfrm>
            <a:off x="2313992" y="349172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D62230-BAB8-6332-9C66-0AF775169AB9}"/>
              </a:ext>
            </a:extLst>
          </p:cNvPr>
          <p:cNvSpPr/>
          <p:nvPr/>
        </p:nvSpPr>
        <p:spPr>
          <a:xfrm>
            <a:off x="2313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1D33042-0D42-8A76-348B-F01B67CBBD79}"/>
              </a:ext>
            </a:extLst>
          </p:cNvPr>
          <p:cNvSpPr/>
          <p:nvPr/>
        </p:nvSpPr>
        <p:spPr>
          <a:xfrm>
            <a:off x="2601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932343F-BB72-1CFC-78A4-19537664BAFC}"/>
              </a:ext>
            </a:extLst>
          </p:cNvPr>
          <p:cNvSpPr/>
          <p:nvPr/>
        </p:nvSpPr>
        <p:spPr>
          <a:xfrm>
            <a:off x="2808579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842E40B-C8F5-BECD-AEFC-864961C72172}"/>
              </a:ext>
            </a:extLst>
          </p:cNvPr>
          <p:cNvSpPr/>
          <p:nvPr/>
        </p:nvSpPr>
        <p:spPr>
          <a:xfrm>
            <a:off x="2808579" y="3491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F6F409A-6A58-DB3F-117A-A29CC494421D}"/>
              </a:ext>
            </a:extLst>
          </p:cNvPr>
          <p:cNvSpPr/>
          <p:nvPr/>
        </p:nvSpPr>
        <p:spPr>
          <a:xfrm>
            <a:off x="2313992" y="421849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324CEDC-65D9-56F2-B557-2662E1226F0A}"/>
              </a:ext>
            </a:extLst>
          </p:cNvPr>
          <p:cNvSpPr/>
          <p:nvPr/>
        </p:nvSpPr>
        <p:spPr>
          <a:xfrm>
            <a:off x="2313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318120D-9ED3-E56C-FAB7-23FEAC0C3716}"/>
              </a:ext>
            </a:extLst>
          </p:cNvPr>
          <p:cNvSpPr/>
          <p:nvPr/>
        </p:nvSpPr>
        <p:spPr>
          <a:xfrm>
            <a:off x="2601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B59504E-32B9-AD35-EE5B-BA8D04B527E1}"/>
              </a:ext>
            </a:extLst>
          </p:cNvPr>
          <p:cNvSpPr/>
          <p:nvPr/>
        </p:nvSpPr>
        <p:spPr>
          <a:xfrm>
            <a:off x="2808579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B72B8F-091B-6AA4-CBD6-459E948FB745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1F0BBD-2DCD-85E5-B311-809FD543BEAC}"/>
              </a:ext>
            </a:extLst>
          </p:cNvPr>
          <p:cNvSpPr/>
          <p:nvPr/>
        </p:nvSpPr>
        <p:spPr>
          <a:xfrm>
            <a:off x="2313992" y="494527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79B0DE-D58C-43B1-3CEF-AFF31E24B5B6}"/>
              </a:ext>
            </a:extLst>
          </p:cNvPr>
          <p:cNvSpPr/>
          <p:nvPr/>
        </p:nvSpPr>
        <p:spPr>
          <a:xfrm>
            <a:off x="2313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A4A538-42F5-8EA0-EF99-4A3C94706445}"/>
              </a:ext>
            </a:extLst>
          </p:cNvPr>
          <p:cNvSpPr/>
          <p:nvPr/>
        </p:nvSpPr>
        <p:spPr>
          <a:xfrm>
            <a:off x="2601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9E969FD-E089-BC12-74E9-A8C6DBB946FE}"/>
              </a:ext>
            </a:extLst>
          </p:cNvPr>
          <p:cNvSpPr/>
          <p:nvPr/>
        </p:nvSpPr>
        <p:spPr>
          <a:xfrm>
            <a:off x="2808579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DFFF367-A28C-4857-C4A6-458B3FD55763}"/>
              </a:ext>
            </a:extLst>
          </p:cNvPr>
          <p:cNvSpPr/>
          <p:nvPr/>
        </p:nvSpPr>
        <p:spPr>
          <a:xfrm>
            <a:off x="2808579" y="4945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333B088-F866-5F85-3EBD-E4C87A62B3D5}"/>
              </a:ext>
            </a:extLst>
          </p:cNvPr>
          <p:cNvSpPr/>
          <p:nvPr/>
        </p:nvSpPr>
        <p:spPr>
          <a:xfrm>
            <a:off x="2313992" y="567205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96ABB74-525A-263B-EDC4-49ED20DDFE03}"/>
              </a:ext>
            </a:extLst>
          </p:cNvPr>
          <p:cNvSpPr/>
          <p:nvPr/>
        </p:nvSpPr>
        <p:spPr>
          <a:xfrm>
            <a:off x="2313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4F7041-447F-5CB9-0AC4-5E66ED7CD3EB}"/>
              </a:ext>
            </a:extLst>
          </p:cNvPr>
          <p:cNvSpPr/>
          <p:nvPr/>
        </p:nvSpPr>
        <p:spPr>
          <a:xfrm>
            <a:off x="2601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55ED2F5-342F-22E9-5E9A-6932660D30C0}"/>
              </a:ext>
            </a:extLst>
          </p:cNvPr>
          <p:cNvSpPr/>
          <p:nvPr/>
        </p:nvSpPr>
        <p:spPr>
          <a:xfrm>
            <a:off x="2808579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7C43C-C989-9A8A-C24B-E8047ED3CB04}"/>
              </a:ext>
            </a:extLst>
          </p:cNvPr>
          <p:cNvSpPr/>
          <p:nvPr/>
        </p:nvSpPr>
        <p:spPr>
          <a:xfrm>
            <a:off x="2808579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A2258FA-68CF-74A4-CF9D-0DED692F8507}"/>
              </a:ext>
            </a:extLst>
          </p:cNvPr>
          <p:cNvSpPr/>
          <p:nvPr/>
        </p:nvSpPr>
        <p:spPr>
          <a:xfrm>
            <a:off x="3007598" y="203798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EDB89A-1F5B-51E9-3B95-059906D02470}"/>
              </a:ext>
            </a:extLst>
          </p:cNvPr>
          <p:cNvSpPr/>
          <p:nvPr/>
        </p:nvSpPr>
        <p:spPr>
          <a:xfrm>
            <a:off x="3007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F1A9D5-6C7B-8EDA-0A9C-2F432052E6EA}"/>
              </a:ext>
            </a:extLst>
          </p:cNvPr>
          <p:cNvSpPr/>
          <p:nvPr/>
        </p:nvSpPr>
        <p:spPr>
          <a:xfrm>
            <a:off x="3295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14B281A-E4E9-B7D3-B9DD-5A4878CE7A91}"/>
              </a:ext>
            </a:extLst>
          </p:cNvPr>
          <p:cNvSpPr/>
          <p:nvPr/>
        </p:nvSpPr>
        <p:spPr>
          <a:xfrm>
            <a:off x="3007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A50823-CAF7-2810-39A7-4762EB1811A1}"/>
              </a:ext>
            </a:extLst>
          </p:cNvPr>
          <p:cNvSpPr/>
          <p:nvPr/>
        </p:nvSpPr>
        <p:spPr>
          <a:xfrm>
            <a:off x="3295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95159E5-8068-5DAA-F1AB-441AE8D6DF3C}"/>
              </a:ext>
            </a:extLst>
          </p:cNvPr>
          <p:cNvSpPr/>
          <p:nvPr/>
        </p:nvSpPr>
        <p:spPr>
          <a:xfrm>
            <a:off x="3502185" y="23257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82EBD62-036A-1F4F-A97B-309230254F27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B3008D8-3319-4427-E1CF-E5CF9A88C6C4}"/>
              </a:ext>
            </a:extLst>
          </p:cNvPr>
          <p:cNvSpPr/>
          <p:nvPr/>
        </p:nvSpPr>
        <p:spPr>
          <a:xfrm>
            <a:off x="3007598" y="276475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1F8E501-CAF3-24AD-0D85-E2C8EA3043F8}"/>
              </a:ext>
            </a:extLst>
          </p:cNvPr>
          <p:cNvSpPr/>
          <p:nvPr/>
        </p:nvSpPr>
        <p:spPr>
          <a:xfrm>
            <a:off x="3007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36C5025-219C-9457-BA54-26E2EA385032}"/>
              </a:ext>
            </a:extLst>
          </p:cNvPr>
          <p:cNvSpPr/>
          <p:nvPr/>
        </p:nvSpPr>
        <p:spPr>
          <a:xfrm>
            <a:off x="3295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D0949CD-6ED5-66BD-263D-2932948662D4}"/>
              </a:ext>
            </a:extLst>
          </p:cNvPr>
          <p:cNvSpPr/>
          <p:nvPr/>
        </p:nvSpPr>
        <p:spPr>
          <a:xfrm>
            <a:off x="3502185" y="3052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84F3C32-9B46-2D91-9B4B-C4C30AA3DE3B}"/>
              </a:ext>
            </a:extLst>
          </p:cNvPr>
          <p:cNvSpPr/>
          <p:nvPr/>
        </p:nvSpPr>
        <p:spPr>
          <a:xfrm>
            <a:off x="3502185" y="2764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36096A4-66FF-31A9-1EC1-5289D4BF76E4}"/>
              </a:ext>
            </a:extLst>
          </p:cNvPr>
          <p:cNvSpPr/>
          <p:nvPr/>
        </p:nvSpPr>
        <p:spPr>
          <a:xfrm>
            <a:off x="3007598" y="349153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13709D7-2473-9FC1-79C2-C9D4EAA89EBB}"/>
              </a:ext>
            </a:extLst>
          </p:cNvPr>
          <p:cNvSpPr/>
          <p:nvPr/>
        </p:nvSpPr>
        <p:spPr>
          <a:xfrm>
            <a:off x="3007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EB91E6E-836C-6918-216F-6F14DF5FADBD}"/>
              </a:ext>
            </a:extLst>
          </p:cNvPr>
          <p:cNvSpPr/>
          <p:nvPr/>
        </p:nvSpPr>
        <p:spPr>
          <a:xfrm>
            <a:off x="3295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A6E9738-5A94-362F-BABD-1BD5DD7D7F19}"/>
              </a:ext>
            </a:extLst>
          </p:cNvPr>
          <p:cNvSpPr/>
          <p:nvPr/>
        </p:nvSpPr>
        <p:spPr>
          <a:xfrm>
            <a:off x="3502185" y="3779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18B7F63-D557-BF5A-3026-FD07B8A14DEF}"/>
              </a:ext>
            </a:extLst>
          </p:cNvPr>
          <p:cNvSpPr/>
          <p:nvPr/>
        </p:nvSpPr>
        <p:spPr>
          <a:xfrm>
            <a:off x="3502185" y="3491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F5872FB-DE31-08CF-D122-3D0A2BEA14EC}"/>
              </a:ext>
            </a:extLst>
          </p:cNvPr>
          <p:cNvSpPr/>
          <p:nvPr/>
        </p:nvSpPr>
        <p:spPr>
          <a:xfrm>
            <a:off x="3007598" y="421830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91F947-4FAE-B297-357A-6A82D220F764}"/>
              </a:ext>
            </a:extLst>
          </p:cNvPr>
          <p:cNvSpPr/>
          <p:nvPr/>
        </p:nvSpPr>
        <p:spPr>
          <a:xfrm>
            <a:off x="3007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8EC098-9D86-7B4F-825A-501FCDBDFC0C}"/>
              </a:ext>
            </a:extLst>
          </p:cNvPr>
          <p:cNvSpPr/>
          <p:nvPr/>
        </p:nvSpPr>
        <p:spPr>
          <a:xfrm>
            <a:off x="3295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8CABA0C-5920-51E3-84ED-CDD133A219D3}"/>
              </a:ext>
            </a:extLst>
          </p:cNvPr>
          <p:cNvSpPr/>
          <p:nvPr/>
        </p:nvSpPr>
        <p:spPr>
          <a:xfrm>
            <a:off x="3502185" y="4506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A27FF1F-48DA-906E-4BE5-19679D03B5FF}"/>
              </a:ext>
            </a:extLst>
          </p:cNvPr>
          <p:cNvSpPr/>
          <p:nvPr/>
        </p:nvSpPr>
        <p:spPr>
          <a:xfrm>
            <a:off x="3502185" y="4218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A994DB8-0022-BDFF-5EE2-2D3BA777B32B}"/>
              </a:ext>
            </a:extLst>
          </p:cNvPr>
          <p:cNvSpPr/>
          <p:nvPr/>
        </p:nvSpPr>
        <p:spPr>
          <a:xfrm>
            <a:off x="3007598" y="494508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328E2B9-1DF2-6EF1-42F6-CA255C48020C}"/>
              </a:ext>
            </a:extLst>
          </p:cNvPr>
          <p:cNvSpPr/>
          <p:nvPr/>
        </p:nvSpPr>
        <p:spPr>
          <a:xfrm>
            <a:off x="3007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A0AF8E4-DA66-44EA-7D59-38E98DF4118A}"/>
              </a:ext>
            </a:extLst>
          </p:cNvPr>
          <p:cNvSpPr/>
          <p:nvPr/>
        </p:nvSpPr>
        <p:spPr>
          <a:xfrm>
            <a:off x="3295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76EE389-B2CC-DC89-7486-D4A0DF1AFB20}"/>
              </a:ext>
            </a:extLst>
          </p:cNvPr>
          <p:cNvSpPr/>
          <p:nvPr/>
        </p:nvSpPr>
        <p:spPr>
          <a:xfrm>
            <a:off x="3502185" y="52328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DF042D1E-7B71-5BDD-E56B-DC89CE0767A7}"/>
              </a:ext>
            </a:extLst>
          </p:cNvPr>
          <p:cNvSpPr/>
          <p:nvPr/>
        </p:nvSpPr>
        <p:spPr>
          <a:xfrm>
            <a:off x="3502185" y="494489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91A550B-4F24-7168-D4DC-69D6641B007E}"/>
              </a:ext>
            </a:extLst>
          </p:cNvPr>
          <p:cNvSpPr/>
          <p:nvPr/>
        </p:nvSpPr>
        <p:spPr>
          <a:xfrm>
            <a:off x="3007598" y="567186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8CEA8A7-1BCB-688B-11A9-853F42D82219}"/>
              </a:ext>
            </a:extLst>
          </p:cNvPr>
          <p:cNvSpPr/>
          <p:nvPr/>
        </p:nvSpPr>
        <p:spPr>
          <a:xfrm>
            <a:off x="3007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7EB318AC-AE0F-C82A-75DB-576509A1643A}"/>
              </a:ext>
            </a:extLst>
          </p:cNvPr>
          <p:cNvSpPr/>
          <p:nvPr/>
        </p:nvSpPr>
        <p:spPr>
          <a:xfrm>
            <a:off x="3295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6C2043-4CCF-38AA-0DB9-8B9514842E28}"/>
              </a:ext>
            </a:extLst>
          </p:cNvPr>
          <p:cNvSpPr/>
          <p:nvPr/>
        </p:nvSpPr>
        <p:spPr>
          <a:xfrm>
            <a:off x="3502185" y="595966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A2E9142-E041-0145-2653-8EFBCDDAE7B1}"/>
              </a:ext>
            </a:extLst>
          </p:cNvPr>
          <p:cNvSpPr/>
          <p:nvPr/>
        </p:nvSpPr>
        <p:spPr>
          <a:xfrm>
            <a:off x="3502185" y="567166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5F7F8CE6-1D2B-4FE6-1311-D4AF57502A41}"/>
              </a:ext>
            </a:extLst>
          </p:cNvPr>
          <p:cNvSpPr/>
          <p:nvPr/>
        </p:nvSpPr>
        <p:spPr>
          <a:xfrm>
            <a:off x="8045250" y="2325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FAA830D-5D46-DB2A-DE91-D0D383B03DC1}"/>
              </a:ext>
            </a:extLst>
          </p:cNvPr>
          <p:cNvSpPr/>
          <p:nvPr/>
        </p:nvSpPr>
        <p:spPr>
          <a:xfrm>
            <a:off x="8045250" y="2037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71EDA58D-4B23-72FD-C3F0-6E4FE885093E}"/>
              </a:ext>
            </a:extLst>
          </p:cNvPr>
          <p:cNvSpPr/>
          <p:nvPr/>
        </p:nvSpPr>
        <p:spPr>
          <a:xfrm>
            <a:off x="8045250" y="3051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DF60738-59F8-88FE-9B72-51294425B686}"/>
              </a:ext>
            </a:extLst>
          </p:cNvPr>
          <p:cNvSpPr/>
          <p:nvPr/>
        </p:nvSpPr>
        <p:spPr>
          <a:xfrm>
            <a:off x="8045250" y="2763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9ADBC84F-B905-2A5A-D455-420205057F88}"/>
              </a:ext>
            </a:extLst>
          </p:cNvPr>
          <p:cNvSpPr/>
          <p:nvPr/>
        </p:nvSpPr>
        <p:spPr>
          <a:xfrm>
            <a:off x="8045250" y="3778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DA8227BE-D8FE-18D7-58BF-6948EA70D915}"/>
              </a:ext>
            </a:extLst>
          </p:cNvPr>
          <p:cNvSpPr/>
          <p:nvPr/>
        </p:nvSpPr>
        <p:spPr>
          <a:xfrm>
            <a:off x="8045250" y="3490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EC10A44-A385-FC7A-8C59-69B257C77A8B}"/>
              </a:ext>
            </a:extLst>
          </p:cNvPr>
          <p:cNvSpPr/>
          <p:nvPr/>
        </p:nvSpPr>
        <p:spPr>
          <a:xfrm>
            <a:off x="8045250" y="4505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E7E8404-E89D-3DBF-DA48-85ACFA86D5FE}"/>
              </a:ext>
            </a:extLst>
          </p:cNvPr>
          <p:cNvSpPr/>
          <p:nvPr/>
        </p:nvSpPr>
        <p:spPr>
          <a:xfrm>
            <a:off x="8045250" y="4217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B458C698-0D4E-76B2-0330-2EBBD5A324C2}"/>
              </a:ext>
            </a:extLst>
          </p:cNvPr>
          <p:cNvSpPr/>
          <p:nvPr/>
        </p:nvSpPr>
        <p:spPr>
          <a:xfrm>
            <a:off x="8045250" y="5232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ABCCA6C0-2DE1-E684-8C0A-A403A30A8326}"/>
              </a:ext>
            </a:extLst>
          </p:cNvPr>
          <p:cNvSpPr/>
          <p:nvPr/>
        </p:nvSpPr>
        <p:spPr>
          <a:xfrm>
            <a:off x="8045250" y="4944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BAA49B8B-43CE-CD6C-C065-11D0EE95EA19}"/>
              </a:ext>
            </a:extLst>
          </p:cNvPr>
          <p:cNvSpPr/>
          <p:nvPr/>
        </p:nvSpPr>
        <p:spPr>
          <a:xfrm>
            <a:off x="8045250" y="5958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EAAE8926-7FE0-13DA-D3FB-34F74F19AE94}"/>
              </a:ext>
            </a:extLst>
          </p:cNvPr>
          <p:cNvSpPr/>
          <p:nvPr/>
        </p:nvSpPr>
        <p:spPr>
          <a:xfrm>
            <a:off x="8045250" y="5670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0E30DE30-2244-56F1-3D02-F16BD740EA37}"/>
              </a:ext>
            </a:extLst>
          </p:cNvPr>
          <p:cNvSpPr/>
          <p:nvPr/>
        </p:nvSpPr>
        <p:spPr>
          <a:xfrm>
            <a:off x="8280927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81922689-291D-408E-7336-8BCBA8D0DA88}"/>
              </a:ext>
            </a:extLst>
          </p:cNvPr>
          <p:cNvSpPr/>
          <p:nvPr/>
        </p:nvSpPr>
        <p:spPr>
          <a:xfrm>
            <a:off x="8280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B778B45A-DA36-B62F-349F-7FCCD1D85BFF}"/>
              </a:ext>
            </a:extLst>
          </p:cNvPr>
          <p:cNvSpPr/>
          <p:nvPr/>
        </p:nvSpPr>
        <p:spPr>
          <a:xfrm>
            <a:off x="8568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7E5A70C1-56AD-6C2D-AB18-827E7B5089ED}"/>
              </a:ext>
            </a:extLst>
          </p:cNvPr>
          <p:cNvSpPr/>
          <p:nvPr/>
        </p:nvSpPr>
        <p:spPr>
          <a:xfrm>
            <a:off x="8280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6AF0A3BA-F3F5-1F21-A797-C117198075AD}"/>
              </a:ext>
            </a:extLst>
          </p:cNvPr>
          <p:cNvSpPr/>
          <p:nvPr/>
        </p:nvSpPr>
        <p:spPr>
          <a:xfrm>
            <a:off x="8568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26E90EC6-111C-CE1F-56C0-806FC0D9832D}"/>
              </a:ext>
            </a:extLst>
          </p:cNvPr>
          <p:cNvSpPr/>
          <p:nvPr/>
        </p:nvSpPr>
        <p:spPr>
          <a:xfrm>
            <a:off x="8775514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119B261A-7389-8D8A-D52F-4DD4D1A1D6D8}"/>
              </a:ext>
            </a:extLst>
          </p:cNvPr>
          <p:cNvSpPr/>
          <p:nvPr/>
        </p:nvSpPr>
        <p:spPr>
          <a:xfrm>
            <a:off x="8775514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ABE18DAC-0360-D614-AFCE-81D07DE5B405}"/>
              </a:ext>
            </a:extLst>
          </p:cNvPr>
          <p:cNvSpPr/>
          <p:nvPr/>
        </p:nvSpPr>
        <p:spPr>
          <a:xfrm>
            <a:off x="8280927" y="276380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784CB6-0554-254C-9E4D-D027937F2E0E}"/>
              </a:ext>
            </a:extLst>
          </p:cNvPr>
          <p:cNvSpPr/>
          <p:nvPr/>
        </p:nvSpPr>
        <p:spPr>
          <a:xfrm>
            <a:off x="8280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F8C4DC19-1672-201D-97CE-7DD0415152C1}"/>
              </a:ext>
            </a:extLst>
          </p:cNvPr>
          <p:cNvSpPr/>
          <p:nvPr/>
        </p:nvSpPr>
        <p:spPr>
          <a:xfrm>
            <a:off x="8568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7F0C0CC3-B785-7D23-227C-E68E59353B0D}"/>
              </a:ext>
            </a:extLst>
          </p:cNvPr>
          <p:cNvSpPr/>
          <p:nvPr/>
        </p:nvSpPr>
        <p:spPr>
          <a:xfrm>
            <a:off x="8775514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4D5B09DB-FD86-2520-B59F-114385226F41}"/>
              </a:ext>
            </a:extLst>
          </p:cNvPr>
          <p:cNvSpPr/>
          <p:nvPr/>
        </p:nvSpPr>
        <p:spPr>
          <a:xfrm>
            <a:off x="8775514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58E27F28-3513-9F0E-6E8C-9FB36E8E9B2B}"/>
              </a:ext>
            </a:extLst>
          </p:cNvPr>
          <p:cNvSpPr/>
          <p:nvPr/>
        </p:nvSpPr>
        <p:spPr>
          <a:xfrm>
            <a:off x="8280927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7B833BA4-798D-4ACF-5C86-A9C2B3C294E7}"/>
              </a:ext>
            </a:extLst>
          </p:cNvPr>
          <p:cNvSpPr/>
          <p:nvPr/>
        </p:nvSpPr>
        <p:spPr>
          <a:xfrm>
            <a:off x="8280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69B97B7F-D392-FAFF-EE07-877DB34C3F8A}"/>
              </a:ext>
            </a:extLst>
          </p:cNvPr>
          <p:cNvSpPr/>
          <p:nvPr/>
        </p:nvSpPr>
        <p:spPr>
          <a:xfrm>
            <a:off x="8568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7C3E57D0-1C2B-DBE2-1C91-2306215FCE1B}"/>
              </a:ext>
            </a:extLst>
          </p:cNvPr>
          <p:cNvSpPr/>
          <p:nvPr/>
        </p:nvSpPr>
        <p:spPr>
          <a:xfrm>
            <a:off x="8775514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855C9817-B42F-97EB-50A8-80569B963C67}"/>
              </a:ext>
            </a:extLst>
          </p:cNvPr>
          <p:cNvSpPr/>
          <p:nvPr/>
        </p:nvSpPr>
        <p:spPr>
          <a:xfrm>
            <a:off x="8775514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DCDABB2A-6922-B7BB-E630-41FB6DCDD3A7}"/>
              </a:ext>
            </a:extLst>
          </p:cNvPr>
          <p:cNvSpPr/>
          <p:nvPr/>
        </p:nvSpPr>
        <p:spPr>
          <a:xfrm>
            <a:off x="8280927" y="421735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BA6216-7990-7D5D-2181-45F00869BF2A}"/>
              </a:ext>
            </a:extLst>
          </p:cNvPr>
          <p:cNvSpPr/>
          <p:nvPr/>
        </p:nvSpPr>
        <p:spPr>
          <a:xfrm>
            <a:off x="8280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EB2BBDE6-294D-C605-CDA5-2EF7833725C9}"/>
              </a:ext>
            </a:extLst>
          </p:cNvPr>
          <p:cNvSpPr/>
          <p:nvPr/>
        </p:nvSpPr>
        <p:spPr>
          <a:xfrm>
            <a:off x="8568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50A3298E-3342-8F03-71AA-2DC36A0F8562}"/>
              </a:ext>
            </a:extLst>
          </p:cNvPr>
          <p:cNvSpPr/>
          <p:nvPr/>
        </p:nvSpPr>
        <p:spPr>
          <a:xfrm>
            <a:off x="8775514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8106D36E-06D2-0AC5-54EE-30D762F055B2}"/>
              </a:ext>
            </a:extLst>
          </p:cNvPr>
          <p:cNvSpPr/>
          <p:nvPr/>
        </p:nvSpPr>
        <p:spPr>
          <a:xfrm>
            <a:off x="8775514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6B0EB07C-12E2-30B9-19BD-85C4C0C23E9F}"/>
              </a:ext>
            </a:extLst>
          </p:cNvPr>
          <p:cNvSpPr/>
          <p:nvPr/>
        </p:nvSpPr>
        <p:spPr>
          <a:xfrm>
            <a:off x="8280927" y="494412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F0D104D0-BDC2-60E4-E661-2FE5E75DC2C4}"/>
              </a:ext>
            </a:extLst>
          </p:cNvPr>
          <p:cNvSpPr/>
          <p:nvPr/>
        </p:nvSpPr>
        <p:spPr>
          <a:xfrm>
            <a:off x="8280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EA738DF6-8EAD-E209-1D5D-84770EFFC2E8}"/>
              </a:ext>
            </a:extLst>
          </p:cNvPr>
          <p:cNvSpPr/>
          <p:nvPr/>
        </p:nvSpPr>
        <p:spPr>
          <a:xfrm>
            <a:off x="8568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38C9B189-38A4-87A3-F4D5-7CF430025DF4}"/>
              </a:ext>
            </a:extLst>
          </p:cNvPr>
          <p:cNvSpPr/>
          <p:nvPr/>
        </p:nvSpPr>
        <p:spPr>
          <a:xfrm>
            <a:off x="8775514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08C76C74-389B-CC82-9C05-1E5F10E432EE}"/>
              </a:ext>
            </a:extLst>
          </p:cNvPr>
          <p:cNvSpPr/>
          <p:nvPr/>
        </p:nvSpPr>
        <p:spPr>
          <a:xfrm>
            <a:off x="8775514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BEED7A1C-B7F7-01CB-C602-7D0A2B01165F}"/>
              </a:ext>
            </a:extLst>
          </p:cNvPr>
          <p:cNvSpPr/>
          <p:nvPr/>
        </p:nvSpPr>
        <p:spPr>
          <a:xfrm>
            <a:off x="8280927" y="567090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3236F82F-8A35-57A8-0457-D83387C95B1F}"/>
              </a:ext>
            </a:extLst>
          </p:cNvPr>
          <p:cNvSpPr/>
          <p:nvPr/>
        </p:nvSpPr>
        <p:spPr>
          <a:xfrm>
            <a:off x="8280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135B1344-6962-6342-12F5-625D9F094E48}"/>
              </a:ext>
            </a:extLst>
          </p:cNvPr>
          <p:cNvSpPr/>
          <p:nvPr/>
        </p:nvSpPr>
        <p:spPr>
          <a:xfrm>
            <a:off x="8568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42E29FEA-5280-22E5-D54A-EC8F0941BEEC}"/>
              </a:ext>
            </a:extLst>
          </p:cNvPr>
          <p:cNvSpPr/>
          <p:nvPr/>
        </p:nvSpPr>
        <p:spPr>
          <a:xfrm>
            <a:off x="8775514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1D67A784-F527-C96B-8E4D-FFA2183BEBC6}"/>
              </a:ext>
            </a:extLst>
          </p:cNvPr>
          <p:cNvSpPr/>
          <p:nvPr/>
        </p:nvSpPr>
        <p:spPr>
          <a:xfrm>
            <a:off x="8775514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F96FC4C2-2C56-8ED0-AD4D-35CF5858EEA6}"/>
              </a:ext>
            </a:extLst>
          </p:cNvPr>
          <p:cNvSpPr/>
          <p:nvPr/>
        </p:nvSpPr>
        <p:spPr>
          <a:xfrm>
            <a:off x="8982101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39DEC22-1E61-60D9-2457-87C411B40D96}"/>
              </a:ext>
            </a:extLst>
          </p:cNvPr>
          <p:cNvSpPr/>
          <p:nvPr/>
        </p:nvSpPr>
        <p:spPr>
          <a:xfrm>
            <a:off x="8982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A05C6526-4CAE-9E4E-DC15-D5BBAFFB4353}"/>
              </a:ext>
            </a:extLst>
          </p:cNvPr>
          <p:cNvSpPr/>
          <p:nvPr/>
        </p:nvSpPr>
        <p:spPr>
          <a:xfrm>
            <a:off x="9270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C65B9E0F-8436-5EE3-6DA9-8F28E75FB91E}"/>
              </a:ext>
            </a:extLst>
          </p:cNvPr>
          <p:cNvSpPr/>
          <p:nvPr/>
        </p:nvSpPr>
        <p:spPr>
          <a:xfrm>
            <a:off x="8982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A5325333-E8D5-EECD-6809-A49319006325}"/>
              </a:ext>
            </a:extLst>
          </p:cNvPr>
          <p:cNvSpPr/>
          <p:nvPr/>
        </p:nvSpPr>
        <p:spPr>
          <a:xfrm>
            <a:off x="9270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01E8E5AB-D436-1A02-F95A-F3E99CE9922A}"/>
              </a:ext>
            </a:extLst>
          </p:cNvPr>
          <p:cNvSpPr/>
          <p:nvPr/>
        </p:nvSpPr>
        <p:spPr>
          <a:xfrm>
            <a:off x="9476688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7E28EE62-3508-2620-1811-15F9E908E20F}"/>
              </a:ext>
            </a:extLst>
          </p:cNvPr>
          <p:cNvSpPr/>
          <p:nvPr/>
        </p:nvSpPr>
        <p:spPr>
          <a:xfrm>
            <a:off x="9476688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A21E5409-62F6-FE87-9FC6-B374FCE251FC}"/>
              </a:ext>
            </a:extLst>
          </p:cNvPr>
          <p:cNvSpPr/>
          <p:nvPr/>
        </p:nvSpPr>
        <p:spPr>
          <a:xfrm>
            <a:off x="8982101" y="276380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168A2163-B403-1D90-5068-D54B63799292}"/>
              </a:ext>
            </a:extLst>
          </p:cNvPr>
          <p:cNvSpPr/>
          <p:nvPr/>
        </p:nvSpPr>
        <p:spPr>
          <a:xfrm>
            <a:off x="8982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FF402CAC-3464-825A-0172-5815F44057B7}"/>
              </a:ext>
            </a:extLst>
          </p:cNvPr>
          <p:cNvSpPr/>
          <p:nvPr/>
        </p:nvSpPr>
        <p:spPr>
          <a:xfrm>
            <a:off x="9270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479C2B6E-0995-64B3-ED52-EC9BC684B508}"/>
              </a:ext>
            </a:extLst>
          </p:cNvPr>
          <p:cNvSpPr/>
          <p:nvPr/>
        </p:nvSpPr>
        <p:spPr>
          <a:xfrm>
            <a:off x="9476688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04AD7A5A-EEB4-A7F1-C811-9ED017E9F223}"/>
              </a:ext>
            </a:extLst>
          </p:cNvPr>
          <p:cNvSpPr/>
          <p:nvPr/>
        </p:nvSpPr>
        <p:spPr>
          <a:xfrm>
            <a:off x="9476688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968FCCEC-88CA-3DAB-1CB8-7355B52BED4C}"/>
              </a:ext>
            </a:extLst>
          </p:cNvPr>
          <p:cNvSpPr/>
          <p:nvPr/>
        </p:nvSpPr>
        <p:spPr>
          <a:xfrm>
            <a:off x="8982101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872FEF46-901B-426A-8D9C-5FE5BE36AD60}"/>
              </a:ext>
            </a:extLst>
          </p:cNvPr>
          <p:cNvSpPr/>
          <p:nvPr/>
        </p:nvSpPr>
        <p:spPr>
          <a:xfrm>
            <a:off x="8982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CA0E66EA-43DC-9177-23CE-2174AC75F39E}"/>
              </a:ext>
            </a:extLst>
          </p:cNvPr>
          <p:cNvSpPr/>
          <p:nvPr/>
        </p:nvSpPr>
        <p:spPr>
          <a:xfrm>
            <a:off x="9270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38CDABA-DE65-5FDA-6DA2-D2E977610D7B}"/>
              </a:ext>
            </a:extLst>
          </p:cNvPr>
          <p:cNvSpPr/>
          <p:nvPr/>
        </p:nvSpPr>
        <p:spPr>
          <a:xfrm>
            <a:off x="9476688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D12E219-BBAD-80F7-5A5C-E120FE45452E}"/>
              </a:ext>
            </a:extLst>
          </p:cNvPr>
          <p:cNvSpPr/>
          <p:nvPr/>
        </p:nvSpPr>
        <p:spPr>
          <a:xfrm>
            <a:off x="9476688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DAE66BE0-B536-DB85-33D8-BC9EAB4A68E3}"/>
              </a:ext>
            </a:extLst>
          </p:cNvPr>
          <p:cNvSpPr/>
          <p:nvPr/>
        </p:nvSpPr>
        <p:spPr>
          <a:xfrm>
            <a:off x="8982101" y="4217353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F3C56A1E-6B8B-B58C-AFBD-19FDD915C638}"/>
              </a:ext>
            </a:extLst>
          </p:cNvPr>
          <p:cNvSpPr/>
          <p:nvPr/>
        </p:nvSpPr>
        <p:spPr>
          <a:xfrm>
            <a:off x="8982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B465D0ED-4C01-335A-7B44-41AEF534CBD3}"/>
              </a:ext>
            </a:extLst>
          </p:cNvPr>
          <p:cNvSpPr/>
          <p:nvPr/>
        </p:nvSpPr>
        <p:spPr>
          <a:xfrm>
            <a:off x="9270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759D2628-268F-C5C5-B14F-CD9409F658A0}"/>
              </a:ext>
            </a:extLst>
          </p:cNvPr>
          <p:cNvSpPr/>
          <p:nvPr/>
        </p:nvSpPr>
        <p:spPr>
          <a:xfrm>
            <a:off x="9476688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0E3532A7-B3AF-7338-56CB-DD6E3FCB03FC}"/>
              </a:ext>
            </a:extLst>
          </p:cNvPr>
          <p:cNvSpPr/>
          <p:nvPr/>
        </p:nvSpPr>
        <p:spPr>
          <a:xfrm>
            <a:off x="9476688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95AD4C3-00BC-283E-A7A2-9F0135251643}"/>
              </a:ext>
            </a:extLst>
          </p:cNvPr>
          <p:cNvSpPr/>
          <p:nvPr/>
        </p:nvSpPr>
        <p:spPr>
          <a:xfrm>
            <a:off x="8982101" y="494412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6E1E9AE3-C6F5-2691-42EE-F8441A12F9CA}"/>
              </a:ext>
            </a:extLst>
          </p:cNvPr>
          <p:cNvSpPr/>
          <p:nvPr/>
        </p:nvSpPr>
        <p:spPr>
          <a:xfrm>
            <a:off x="8982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72BAB3F1-E7BC-E4B2-85D5-5C4B2F72057E}"/>
              </a:ext>
            </a:extLst>
          </p:cNvPr>
          <p:cNvSpPr/>
          <p:nvPr/>
        </p:nvSpPr>
        <p:spPr>
          <a:xfrm>
            <a:off x="9270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85485984-8815-C6BD-2709-EFE34B363D24}"/>
              </a:ext>
            </a:extLst>
          </p:cNvPr>
          <p:cNvSpPr/>
          <p:nvPr/>
        </p:nvSpPr>
        <p:spPr>
          <a:xfrm>
            <a:off x="9476688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1689F289-1368-EC37-8300-05F0BBA2FDF4}"/>
              </a:ext>
            </a:extLst>
          </p:cNvPr>
          <p:cNvSpPr/>
          <p:nvPr/>
        </p:nvSpPr>
        <p:spPr>
          <a:xfrm>
            <a:off x="9476688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3E8CAE8A-C3FD-11D0-3F52-7F7DE38DDB8E}"/>
              </a:ext>
            </a:extLst>
          </p:cNvPr>
          <p:cNvSpPr/>
          <p:nvPr/>
        </p:nvSpPr>
        <p:spPr>
          <a:xfrm>
            <a:off x="8982101" y="567090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1CFBF05D-A94C-E0CB-F582-FE513C36BAA7}"/>
              </a:ext>
            </a:extLst>
          </p:cNvPr>
          <p:cNvSpPr/>
          <p:nvPr/>
        </p:nvSpPr>
        <p:spPr>
          <a:xfrm>
            <a:off x="8982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77DF2164-6FF5-E55B-F66F-8B895930CFE2}"/>
              </a:ext>
            </a:extLst>
          </p:cNvPr>
          <p:cNvSpPr/>
          <p:nvPr/>
        </p:nvSpPr>
        <p:spPr>
          <a:xfrm>
            <a:off x="9270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F4361572-57E7-9602-0EC3-4988AFD84D66}"/>
              </a:ext>
            </a:extLst>
          </p:cNvPr>
          <p:cNvSpPr/>
          <p:nvPr/>
        </p:nvSpPr>
        <p:spPr>
          <a:xfrm>
            <a:off x="9476688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0EF6D46F-DEBC-0EC3-3AC3-DD84CB8A1A7B}"/>
              </a:ext>
            </a:extLst>
          </p:cNvPr>
          <p:cNvSpPr/>
          <p:nvPr/>
        </p:nvSpPr>
        <p:spPr>
          <a:xfrm>
            <a:off x="9476688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A79CBC5B-526B-F78E-39C0-BF23CED64A95}"/>
              </a:ext>
            </a:extLst>
          </p:cNvPr>
          <p:cNvSpPr/>
          <p:nvPr/>
        </p:nvSpPr>
        <p:spPr>
          <a:xfrm>
            <a:off x="9675707" y="203683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E8508A6D-3F96-556D-49A5-8D7A5DDCEFD8}"/>
              </a:ext>
            </a:extLst>
          </p:cNvPr>
          <p:cNvSpPr/>
          <p:nvPr/>
        </p:nvSpPr>
        <p:spPr>
          <a:xfrm>
            <a:off x="9675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FC222C55-351E-F7CC-0822-14DB8EDAED22}"/>
              </a:ext>
            </a:extLst>
          </p:cNvPr>
          <p:cNvSpPr/>
          <p:nvPr/>
        </p:nvSpPr>
        <p:spPr>
          <a:xfrm>
            <a:off x="9963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BF51ECAC-BF77-58AC-62D5-EC63BB5C4807}"/>
              </a:ext>
            </a:extLst>
          </p:cNvPr>
          <p:cNvSpPr/>
          <p:nvPr/>
        </p:nvSpPr>
        <p:spPr>
          <a:xfrm>
            <a:off x="9675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F3BD89C4-C058-C384-74AF-BB7DDE75DED0}"/>
              </a:ext>
            </a:extLst>
          </p:cNvPr>
          <p:cNvSpPr/>
          <p:nvPr/>
        </p:nvSpPr>
        <p:spPr>
          <a:xfrm>
            <a:off x="9963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73852965-0F96-57A5-F3AC-56F92085C4E2}"/>
              </a:ext>
            </a:extLst>
          </p:cNvPr>
          <p:cNvSpPr/>
          <p:nvPr/>
        </p:nvSpPr>
        <p:spPr>
          <a:xfrm>
            <a:off x="10170294" y="2324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ECDE9087-71AF-6200-8E39-E5B2766D9697}"/>
              </a:ext>
            </a:extLst>
          </p:cNvPr>
          <p:cNvSpPr/>
          <p:nvPr/>
        </p:nvSpPr>
        <p:spPr>
          <a:xfrm>
            <a:off x="10170294" y="2036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6D9138B9-0AD2-2EFD-0983-1AA76AD7DA27}"/>
              </a:ext>
            </a:extLst>
          </p:cNvPr>
          <p:cNvSpPr/>
          <p:nvPr/>
        </p:nvSpPr>
        <p:spPr>
          <a:xfrm>
            <a:off x="9675707" y="2763610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BA48192E-3FFC-A4A2-B312-522111DCF385}"/>
              </a:ext>
            </a:extLst>
          </p:cNvPr>
          <p:cNvSpPr/>
          <p:nvPr/>
        </p:nvSpPr>
        <p:spPr>
          <a:xfrm>
            <a:off x="9675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AF1F549A-0D25-4DB3-FB21-28A4802A38DB}"/>
              </a:ext>
            </a:extLst>
          </p:cNvPr>
          <p:cNvSpPr/>
          <p:nvPr/>
        </p:nvSpPr>
        <p:spPr>
          <a:xfrm>
            <a:off x="9963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FB45F27D-136A-6E5B-7985-290A85BCC799}"/>
              </a:ext>
            </a:extLst>
          </p:cNvPr>
          <p:cNvSpPr/>
          <p:nvPr/>
        </p:nvSpPr>
        <p:spPr>
          <a:xfrm>
            <a:off x="10170294" y="3051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3B2084A9-5B2D-746F-2D81-10647471E4AD}"/>
              </a:ext>
            </a:extLst>
          </p:cNvPr>
          <p:cNvSpPr/>
          <p:nvPr/>
        </p:nvSpPr>
        <p:spPr>
          <a:xfrm>
            <a:off x="10170294" y="2763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5E0FAF81-A3DC-2430-8A5E-789807267E94}"/>
              </a:ext>
            </a:extLst>
          </p:cNvPr>
          <p:cNvSpPr/>
          <p:nvPr/>
        </p:nvSpPr>
        <p:spPr>
          <a:xfrm>
            <a:off x="9675707" y="349038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2719FC51-636C-BCCE-78DD-54AD5406767F}"/>
              </a:ext>
            </a:extLst>
          </p:cNvPr>
          <p:cNvSpPr/>
          <p:nvPr/>
        </p:nvSpPr>
        <p:spPr>
          <a:xfrm>
            <a:off x="9675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58FF941B-9AA1-1046-8EA5-5101152F49C4}"/>
              </a:ext>
            </a:extLst>
          </p:cNvPr>
          <p:cNvSpPr/>
          <p:nvPr/>
        </p:nvSpPr>
        <p:spPr>
          <a:xfrm>
            <a:off x="9963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1CC38481-E78B-DC17-22FC-756514B4B90A}"/>
              </a:ext>
            </a:extLst>
          </p:cNvPr>
          <p:cNvSpPr/>
          <p:nvPr/>
        </p:nvSpPr>
        <p:spPr>
          <a:xfrm>
            <a:off x="10170294" y="3778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C2EF411D-8FE1-2714-18D1-D03D2FD19531}"/>
              </a:ext>
            </a:extLst>
          </p:cNvPr>
          <p:cNvSpPr/>
          <p:nvPr/>
        </p:nvSpPr>
        <p:spPr>
          <a:xfrm>
            <a:off x="10170294" y="3490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FC936383-63F6-8556-42F4-CAF9E4EDA05E}"/>
              </a:ext>
            </a:extLst>
          </p:cNvPr>
          <p:cNvSpPr/>
          <p:nvPr/>
        </p:nvSpPr>
        <p:spPr>
          <a:xfrm>
            <a:off x="9675707" y="421716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6579CA2B-0192-97C8-71E0-CFF83941600E}"/>
              </a:ext>
            </a:extLst>
          </p:cNvPr>
          <p:cNvSpPr/>
          <p:nvPr/>
        </p:nvSpPr>
        <p:spPr>
          <a:xfrm>
            <a:off x="9675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70ADBA55-0102-87F6-D0BC-C604A62A0204}"/>
              </a:ext>
            </a:extLst>
          </p:cNvPr>
          <p:cNvSpPr/>
          <p:nvPr/>
        </p:nvSpPr>
        <p:spPr>
          <a:xfrm>
            <a:off x="9963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5D0B9D3F-4EFD-D654-EEF0-4AD6CFEAB05F}"/>
              </a:ext>
            </a:extLst>
          </p:cNvPr>
          <p:cNvSpPr/>
          <p:nvPr/>
        </p:nvSpPr>
        <p:spPr>
          <a:xfrm>
            <a:off x="10170294" y="4504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B80B1FE7-7552-FD61-3A5D-3D7F3953DE25}"/>
              </a:ext>
            </a:extLst>
          </p:cNvPr>
          <p:cNvSpPr/>
          <p:nvPr/>
        </p:nvSpPr>
        <p:spPr>
          <a:xfrm>
            <a:off x="10170294" y="4216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A07B5244-9991-DE27-DEB6-1717BDFC3A8D}"/>
              </a:ext>
            </a:extLst>
          </p:cNvPr>
          <p:cNvSpPr/>
          <p:nvPr/>
        </p:nvSpPr>
        <p:spPr>
          <a:xfrm>
            <a:off x="9675707" y="494393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8763150D-63F2-35C1-CE80-815524E97305}"/>
              </a:ext>
            </a:extLst>
          </p:cNvPr>
          <p:cNvSpPr/>
          <p:nvPr/>
        </p:nvSpPr>
        <p:spPr>
          <a:xfrm>
            <a:off x="9675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1D42E0CB-1C70-07E9-EBBC-57D077637544}"/>
              </a:ext>
            </a:extLst>
          </p:cNvPr>
          <p:cNvSpPr/>
          <p:nvPr/>
        </p:nvSpPr>
        <p:spPr>
          <a:xfrm>
            <a:off x="9963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4D10AFC9-00AA-27BB-5D17-B31CB14BB331}"/>
              </a:ext>
            </a:extLst>
          </p:cNvPr>
          <p:cNvSpPr/>
          <p:nvPr/>
        </p:nvSpPr>
        <p:spPr>
          <a:xfrm>
            <a:off x="10170294" y="5231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58EE62E0-AD18-6234-AC5E-85E42BD76EE0}"/>
              </a:ext>
            </a:extLst>
          </p:cNvPr>
          <p:cNvSpPr/>
          <p:nvPr/>
        </p:nvSpPr>
        <p:spPr>
          <a:xfrm>
            <a:off x="10170294" y="4943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A0182506-C3B2-48D2-C4F2-F479162A5382}"/>
              </a:ext>
            </a:extLst>
          </p:cNvPr>
          <p:cNvSpPr/>
          <p:nvPr/>
        </p:nvSpPr>
        <p:spPr>
          <a:xfrm>
            <a:off x="9675707" y="567071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7C67E8E5-9C7C-D689-3C11-2CC4A32BAE01}"/>
              </a:ext>
            </a:extLst>
          </p:cNvPr>
          <p:cNvSpPr/>
          <p:nvPr/>
        </p:nvSpPr>
        <p:spPr>
          <a:xfrm>
            <a:off x="9675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92C9CFF5-2B57-31ED-0B8C-E48BBCBBE679}"/>
              </a:ext>
            </a:extLst>
          </p:cNvPr>
          <p:cNvSpPr/>
          <p:nvPr/>
        </p:nvSpPr>
        <p:spPr>
          <a:xfrm>
            <a:off x="9963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9F1E2C21-2186-885F-D9E6-411571E8AECC}"/>
              </a:ext>
            </a:extLst>
          </p:cNvPr>
          <p:cNvSpPr/>
          <p:nvPr/>
        </p:nvSpPr>
        <p:spPr>
          <a:xfrm>
            <a:off x="10170294" y="5958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890E422D-69C6-57D0-7230-4D11242D780A}"/>
              </a:ext>
            </a:extLst>
          </p:cNvPr>
          <p:cNvSpPr/>
          <p:nvPr/>
        </p:nvSpPr>
        <p:spPr>
          <a:xfrm>
            <a:off x="10170294" y="5670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198DB3C1-ED51-EC6A-1F7D-DEBC0B14370B}"/>
              </a:ext>
            </a:extLst>
          </p:cNvPr>
          <p:cNvSpPr/>
          <p:nvPr/>
        </p:nvSpPr>
        <p:spPr>
          <a:xfrm>
            <a:off x="1104764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F2AE650-1003-F512-759F-770F80F76349}"/>
              </a:ext>
            </a:extLst>
          </p:cNvPr>
          <p:cNvSpPr/>
          <p:nvPr/>
        </p:nvSpPr>
        <p:spPr>
          <a:xfrm>
            <a:off x="10353638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>
            <a:extLst>
              <a:ext uri="{FF2B5EF4-FFF2-40B4-BE49-F238E27FC236}">
                <a16:creationId xmlns:a16="http://schemas.microsoft.com/office/drawing/2014/main" id="{3588181E-1C45-BAB6-36B2-200B0E80C848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F31FDC11-0668-A9E0-521A-E8459F8CA9D9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D7257E34-F4D0-3774-68DB-0CBD56CFB3A6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51783E12-B845-CC19-C795-56C66559F548}"/>
              </a:ext>
            </a:extLst>
          </p:cNvPr>
          <p:cNvSpPr/>
          <p:nvPr/>
        </p:nvSpPr>
        <p:spPr>
          <a:xfrm>
            <a:off x="8114028" y="548776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D2AECCEF-095A-29E6-6EA6-5A2E67DD422E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2669AAD0-9873-34F2-21CE-4629804B369E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CAA7CD-D8BA-73BB-83D7-9C8959ADA1A3}"/>
              </a:ext>
            </a:extLst>
          </p:cNvPr>
          <p:cNvSpPr/>
          <p:nvPr/>
        </p:nvSpPr>
        <p:spPr>
          <a:xfrm flipH="1">
            <a:off x="5854345" y="1751602"/>
            <a:ext cx="2097308" cy="46465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4472C4"/>
              </a:gs>
              <a:gs pos="83000">
                <a:srgbClr val="4472C4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0C47704-124F-E08A-62B4-68ADDDE7F18D}"/>
              </a:ext>
            </a:extLst>
          </p:cNvPr>
          <p:cNvSpPr/>
          <p:nvPr/>
        </p:nvSpPr>
        <p:spPr>
          <a:xfrm>
            <a:off x="5949296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07E9AAC-C975-5ED4-EC31-A672F4DD5AC5}"/>
              </a:ext>
            </a:extLst>
          </p:cNvPr>
          <p:cNvSpPr/>
          <p:nvPr/>
        </p:nvSpPr>
        <p:spPr>
          <a:xfrm>
            <a:off x="5949296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CC07A23-6BF3-DD1A-CF6A-91377A939878}"/>
              </a:ext>
            </a:extLst>
          </p:cNvPr>
          <p:cNvSpPr/>
          <p:nvPr/>
        </p:nvSpPr>
        <p:spPr>
          <a:xfrm>
            <a:off x="5949296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BF12D56-91DF-A1A0-4435-17B8554E0DD8}"/>
              </a:ext>
            </a:extLst>
          </p:cNvPr>
          <p:cNvSpPr/>
          <p:nvPr/>
        </p:nvSpPr>
        <p:spPr>
          <a:xfrm>
            <a:off x="5949296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37AEDAF-4CAA-AE02-87AF-4A1F792EDDC4}"/>
              </a:ext>
            </a:extLst>
          </p:cNvPr>
          <p:cNvSpPr/>
          <p:nvPr/>
        </p:nvSpPr>
        <p:spPr>
          <a:xfrm>
            <a:off x="5949296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572051-57A1-CF51-6F14-5B9B2E5E7A8C}"/>
              </a:ext>
            </a:extLst>
          </p:cNvPr>
          <p:cNvSpPr/>
          <p:nvPr/>
        </p:nvSpPr>
        <p:spPr>
          <a:xfrm>
            <a:off x="5949296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3F9559D-BE30-40EB-EECB-7E2E350A57CD}"/>
              </a:ext>
            </a:extLst>
          </p:cNvPr>
          <p:cNvSpPr/>
          <p:nvPr/>
        </p:nvSpPr>
        <p:spPr>
          <a:xfrm>
            <a:off x="5949296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5101DB-485F-725A-993F-CCB2880B4C06}"/>
              </a:ext>
            </a:extLst>
          </p:cNvPr>
          <p:cNvSpPr/>
          <p:nvPr/>
        </p:nvSpPr>
        <p:spPr>
          <a:xfrm>
            <a:off x="5949296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205D0A7-9738-CB15-4F1D-AE3260240850}"/>
              </a:ext>
            </a:extLst>
          </p:cNvPr>
          <p:cNvSpPr/>
          <p:nvPr/>
        </p:nvSpPr>
        <p:spPr>
          <a:xfrm>
            <a:off x="5949296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28D0F65A-3ED9-9FC9-D02E-A3877A3AD652}"/>
              </a:ext>
            </a:extLst>
          </p:cNvPr>
          <p:cNvSpPr/>
          <p:nvPr/>
        </p:nvSpPr>
        <p:spPr>
          <a:xfrm>
            <a:off x="5949296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5F87D20-89F6-434D-5D74-39C5060A7AEF}"/>
              </a:ext>
            </a:extLst>
          </p:cNvPr>
          <p:cNvSpPr/>
          <p:nvPr/>
        </p:nvSpPr>
        <p:spPr>
          <a:xfrm>
            <a:off x="5949296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DB49F427-7270-6B15-756B-F05A744A2B7B}"/>
              </a:ext>
            </a:extLst>
          </p:cNvPr>
          <p:cNvSpPr/>
          <p:nvPr/>
        </p:nvSpPr>
        <p:spPr>
          <a:xfrm>
            <a:off x="5949296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8" name="직선 연결선 447">
            <a:extLst>
              <a:ext uri="{FF2B5EF4-FFF2-40B4-BE49-F238E27FC236}">
                <a16:creationId xmlns:a16="http://schemas.microsoft.com/office/drawing/2014/main" id="{37CDF653-416D-DCE9-B907-6A927C59EEC8}"/>
              </a:ext>
            </a:extLst>
          </p:cNvPr>
          <p:cNvCxnSpPr>
            <a:cxnSpLocks/>
          </p:cNvCxnSpPr>
          <p:nvPr/>
        </p:nvCxnSpPr>
        <p:spPr>
          <a:xfrm>
            <a:off x="762838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27D6AC46-8540-F6D8-4AB3-5ADB67A93338}"/>
              </a:ext>
            </a:extLst>
          </p:cNvPr>
          <p:cNvCxnSpPr>
            <a:cxnSpLocks/>
          </p:cNvCxnSpPr>
          <p:nvPr/>
        </p:nvCxnSpPr>
        <p:spPr>
          <a:xfrm>
            <a:off x="62244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D7624001-7394-0B28-C694-DA10D2377977}"/>
              </a:ext>
            </a:extLst>
          </p:cNvPr>
          <p:cNvCxnSpPr>
            <a:cxnSpLocks/>
          </p:cNvCxnSpPr>
          <p:nvPr/>
        </p:nvCxnSpPr>
        <p:spPr>
          <a:xfrm>
            <a:off x="650910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A9B0B503-07BC-1CA4-C3A2-FFF301106ADD}"/>
              </a:ext>
            </a:extLst>
          </p:cNvPr>
          <p:cNvCxnSpPr>
            <a:cxnSpLocks/>
          </p:cNvCxnSpPr>
          <p:nvPr/>
        </p:nvCxnSpPr>
        <p:spPr>
          <a:xfrm>
            <a:off x="693299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08733E60-B97D-AE79-B338-832D21A7ECAE}"/>
              </a:ext>
            </a:extLst>
          </p:cNvPr>
          <p:cNvCxnSpPr>
            <a:cxnSpLocks/>
          </p:cNvCxnSpPr>
          <p:nvPr/>
        </p:nvCxnSpPr>
        <p:spPr>
          <a:xfrm>
            <a:off x="72236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6A48CB59-764F-CC82-A0D7-76345AB5AA1B}"/>
              </a:ext>
            </a:extLst>
          </p:cNvPr>
          <p:cNvCxnSpPr>
            <a:cxnSpLocks/>
          </p:cNvCxnSpPr>
          <p:nvPr/>
        </p:nvCxnSpPr>
        <p:spPr>
          <a:xfrm>
            <a:off x="792006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id="{F23E12F9-2DA0-43EF-AA32-BA60FF98E919}"/>
              </a:ext>
            </a:extLst>
          </p:cNvPr>
          <p:cNvSpPr/>
          <p:nvPr/>
        </p:nvSpPr>
        <p:spPr>
          <a:xfrm>
            <a:off x="6155883" y="203740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53CA600-6DA6-28FB-FC6B-4C6BA85D7574}"/>
              </a:ext>
            </a:extLst>
          </p:cNvPr>
          <p:cNvSpPr/>
          <p:nvPr/>
        </p:nvSpPr>
        <p:spPr>
          <a:xfrm>
            <a:off x="6155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1920F42E-003E-FFDB-BAC2-69FD63046107}"/>
              </a:ext>
            </a:extLst>
          </p:cNvPr>
          <p:cNvSpPr/>
          <p:nvPr/>
        </p:nvSpPr>
        <p:spPr>
          <a:xfrm>
            <a:off x="6443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03E22D7-303C-C0BD-FB3F-1828476111B5}"/>
              </a:ext>
            </a:extLst>
          </p:cNvPr>
          <p:cNvSpPr/>
          <p:nvPr/>
        </p:nvSpPr>
        <p:spPr>
          <a:xfrm>
            <a:off x="6155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44A97A5-6056-3F79-8A87-B46BBAE10CDD}"/>
              </a:ext>
            </a:extLst>
          </p:cNvPr>
          <p:cNvSpPr/>
          <p:nvPr/>
        </p:nvSpPr>
        <p:spPr>
          <a:xfrm>
            <a:off x="6443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C1F432ED-6125-19F1-3AE1-3FB1E90C5A57}"/>
              </a:ext>
            </a:extLst>
          </p:cNvPr>
          <p:cNvSpPr/>
          <p:nvPr/>
        </p:nvSpPr>
        <p:spPr>
          <a:xfrm>
            <a:off x="6650470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3150114B-BB42-BB56-81C5-03F08E094DF5}"/>
              </a:ext>
            </a:extLst>
          </p:cNvPr>
          <p:cNvSpPr/>
          <p:nvPr/>
        </p:nvSpPr>
        <p:spPr>
          <a:xfrm>
            <a:off x="6650470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1150F54A-00B5-05DA-2A1E-15731A65A8D9}"/>
              </a:ext>
            </a:extLst>
          </p:cNvPr>
          <p:cNvSpPr/>
          <p:nvPr/>
        </p:nvSpPr>
        <p:spPr>
          <a:xfrm>
            <a:off x="6155883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D093F13-FB04-365E-80F1-2B2277B6F319}"/>
              </a:ext>
            </a:extLst>
          </p:cNvPr>
          <p:cNvSpPr/>
          <p:nvPr/>
        </p:nvSpPr>
        <p:spPr>
          <a:xfrm>
            <a:off x="6155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77DBB36-FE6B-B78F-97BF-A145DC197C6F}"/>
              </a:ext>
            </a:extLst>
          </p:cNvPr>
          <p:cNvSpPr/>
          <p:nvPr/>
        </p:nvSpPr>
        <p:spPr>
          <a:xfrm>
            <a:off x="6443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80829F7-1C5A-BC55-810F-72669722BC6F}"/>
              </a:ext>
            </a:extLst>
          </p:cNvPr>
          <p:cNvSpPr/>
          <p:nvPr/>
        </p:nvSpPr>
        <p:spPr>
          <a:xfrm>
            <a:off x="6650470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FA63350F-74FF-6294-0A10-A3E85E835F47}"/>
              </a:ext>
            </a:extLst>
          </p:cNvPr>
          <p:cNvSpPr/>
          <p:nvPr/>
        </p:nvSpPr>
        <p:spPr>
          <a:xfrm>
            <a:off x="6650470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18EED094-F8A1-7322-A2E4-CDF064ABD7C6}"/>
              </a:ext>
            </a:extLst>
          </p:cNvPr>
          <p:cNvSpPr/>
          <p:nvPr/>
        </p:nvSpPr>
        <p:spPr>
          <a:xfrm>
            <a:off x="6155883" y="349095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D3F8C26-61E8-FC31-E343-31D4C923830D}"/>
              </a:ext>
            </a:extLst>
          </p:cNvPr>
          <p:cNvSpPr/>
          <p:nvPr/>
        </p:nvSpPr>
        <p:spPr>
          <a:xfrm>
            <a:off x="6155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011A635-7B3F-AF2E-FC7F-E4A35D43AF4F}"/>
              </a:ext>
            </a:extLst>
          </p:cNvPr>
          <p:cNvSpPr/>
          <p:nvPr/>
        </p:nvSpPr>
        <p:spPr>
          <a:xfrm>
            <a:off x="6443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169160C4-ADA3-D1E4-2F1E-60B5E9CCC79D}"/>
              </a:ext>
            </a:extLst>
          </p:cNvPr>
          <p:cNvSpPr/>
          <p:nvPr/>
        </p:nvSpPr>
        <p:spPr>
          <a:xfrm>
            <a:off x="6650470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3A9926D-4AFA-1299-0DD3-17266C93F0B1}"/>
              </a:ext>
            </a:extLst>
          </p:cNvPr>
          <p:cNvSpPr/>
          <p:nvPr/>
        </p:nvSpPr>
        <p:spPr>
          <a:xfrm>
            <a:off x="6650470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330CAF30-C8A2-0C67-5A74-3A5EB8D97ECA}"/>
              </a:ext>
            </a:extLst>
          </p:cNvPr>
          <p:cNvSpPr/>
          <p:nvPr/>
        </p:nvSpPr>
        <p:spPr>
          <a:xfrm>
            <a:off x="6155883" y="421773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D0BD4F6-1F71-3C84-26C9-8443F6326F29}"/>
              </a:ext>
            </a:extLst>
          </p:cNvPr>
          <p:cNvSpPr/>
          <p:nvPr/>
        </p:nvSpPr>
        <p:spPr>
          <a:xfrm>
            <a:off x="6155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B0144CD7-710B-3C9C-FDCE-D34589FDC431}"/>
              </a:ext>
            </a:extLst>
          </p:cNvPr>
          <p:cNvSpPr/>
          <p:nvPr/>
        </p:nvSpPr>
        <p:spPr>
          <a:xfrm>
            <a:off x="6443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6B21D293-7965-41A1-028F-659276B1175D}"/>
              </a:ext>
            </a:extLst>
          </p:cNvPr>
          <p:cNvSpPr/>
          <p:nvPr/>
        </p:nvSpPr>
        <p:spPr>
          <a:xfrm>
            <a:off x="6650470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6C1873A7-B509-EA7C-FA1D-D35A901A73C6}"/>
              </a:ext>
            </a:extLst>
          </p:cNvPr>
          <p:cNvSpPr/>
          <p:nvPr/>
        </p:nvSpPr>
        <p:spPr>
          <a:xfrm>
            <a:off x="6650470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2A808EA7-76C3-6547-BE64-53CF8A7267FA}"/>
              </a:ext>
            </a:extLst>
          </p:cNvPr>
          <p:cNvSpPr/>
          <p:nvPr/>
        </p:nvSpPr>
        <p:spPr>
          <a:xfrm>
            <a:off x="6155883" y="494451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BDF0750D-03BD-2EF0-8646-8470E586E09A}"/>
              </a:ext>
            </a:extLst>
          </p:cNvPr>
          <p:cNvSpPr/>
          <p:nvPr/>
        </p:nvSpPr>
        <p:spPr>
          <a:xfrm>
            <a:off x="6155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98FA652C-0680-DDE4-5745-42E5E44C2393}"/>
              </a:ext>
            </a:extLst>
          </p:cNvPr>
          <p:cNvSpPr/>
          <p:nvPr/>
        </p:nvSpPr>
        <p:spPr>
          <a:xfrm>
            <a:off x="6443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1B68DD1D-5E3E-70F9-2112-659F522BA578}"/>
              </a:ext>
            </a:extLst>
          </p:cNvPr>
          <p:cNvSpPr/>
          <p:nvPr/>
        </p:nvSpPr>
        <p:spPr>
          <a:xfrm>
            <a:off x="6650470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91183C00-23D0-2E35-A320-4757799766F8}"/>
              </a:ext>
            </a:extLst>
          </p:cNvPr>
          <p:cNvSpPr/>
          <p:nvPr/>
        </p:nvSpPr>
        <p:spPr>
          <a:xfrm>
            <a:off x="6650470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FAE6322-913F-1DE5-12E8-068A3D983CC4}"/>
              </a:ext>
            </a:extLst>
          </p:cNvPr>
          <p:cNvSpPr/>
          <p:nvPr/>
        </p:nvSpPr>
        <p:spPr>
          <a:xfrm>
            <a:off x="6155883" y="567128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4969AED-6C4E-2DD9-7DCF-81876E197E77}"/>
              </a:ext>
            </a:extLst>
          </p:cNvPr>
          <p:cNvSpPr/>
          <p:nvPr/>
        </p:nvSpPr>
        <p:spPr>
          <a:xfrm>
            <a:off x="6155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607B6935-B511-80C0-D8E9-2130866A9108}"/>
              </a:ext>
            </a:extLst>
          </p:cNvPr>
          <p:cNvSpPr/>
          <p:nvPr/>
        </p:nvSpPr>
        <p:spPr>
          <a:xfrm>
            <a:off x="6443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0A8EEF8-17BC-7E74-C189-9CD44DAC1B50}"/>
              </a:ext>
            </a:extLst>
          </p:cNvPr>
          <p:cNvSpPr/>
          <p:nvPr/>
        </p:nvSpPr>
        <p:spPr>
          <a:xfrm>
            <a:off x="6650470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3677A4E3-D99F-E2DC-1EB5-4313BFEAD8E6}"/>
              </a:ext>
            </a:extLst>
          </p:cNvPr>
          <p:cNvSpPr/>
          <p:nvPr/>
        </p:nvSpPr>
        <p:spPr>
          <a:xfrm>
            <a:off x="6650470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D82C3056-6C47-B192-ACFA-85DBB9AE417C}"/>
              </a:ext>
            </a:extLst>
          </p:cNvPr>
          <p:cNvSpPr/>
          <p:nvPr/>
        </p:nvSpPr>
        <p:spPr>
          <a:xfrm>
            <a:off x="6857057" y="203740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EF79C59C-A335-90D4-2419-80301B750F24}"/>
              </a:ext>
            </a:extLst>
          </p:cNvPr>
          <p:cNvSpPr/>
          <p:nvPr/>
        </p:nvSpPr>
        <p:spPr>
          <a:xfrm>
            <a:off x="6857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7EC7B20-F8F4-44AA-5BE6-1A5F7DFAFDF8}"/>
              </a:ext>
            </a:extLst>
          </p:cNvPr>
          <p:cNvSpPr/>
          <p:nvPr/>
        </p:nvSpPr>
        <p:spPr>
          <a:xfrm>
            <a:off x="7145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0F5697F-319F-D537-9254-4B73D6D1E967}"/>
              </a:ext>
            </a:extLst>
          </p:cNvPr>
          <p:cNvSpPr/>
          <p:nvPr/>
        </p:nvSpPr>
        <p:spPr>
          <a:xfrm>
            <a:off x="6857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119FDAE8-A7E3-A81E-F3CB-4D885C894EB9}"/>
              </a:ext>
            </a:extLst>
          </p:cNvPr>
          <p:cNvSpPr/>
          <p:nvPr/>
        </p:nvSpPr>
        <p:spPr>
          <a:xfrm>
            <a:off x="7145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778411B-184B-CD56-667C-2C553ED6D816}"/>
              </a:ext>
            </a:extLst>
          </p:cNvPr>
          <p:cNvSpPr/>
          <p:nvPr/>
        </p:nvSpPr>
        <p:spPr>
          <a:xfrm>
            <a:off x="7351644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BEE4D118-2B4E-A01E-BE82-2DA367502C61}"/>
              </a:ext>
            </a:extLst>
          </p:cNvPr>
          <p:cNvSpPr/>
          <p:nvPr/>
        </p:nvSpPr>
        <p:spPr>
          <a:xfrm>
            <a:off x="7351644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12777A6C-1C9E-5124-0F0C-9AC7E1B2C59F}"/>
              </a:ext>
            </a:extLst>
          </p:cNvPr>
          <p:cNvSpPr/>
          <p:nvPr/>
        </p:nvSpPr>
        <p:spPr>
          <a:xfrm>
            <a:off x="6857057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338D3B7D-B1BB-9DBA-032A-17FCE5CDF352}"/>
              </a:ext>
            </a:extLst>
          </p:cNvPr>
          <p:cNvSpPr/>
          <p:nvPr/>
        </p:nvSpPr>
        <p:spPr>
          <a:xfrm>
            <a:off x="6857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CE25DAC-5078-7284-7397-2BB80896705C}"/>
              </a:ext>
            </a:extLst>
          </p:cNvPr>
          <p:cNvSpPr/>
          <p:nvPr/>
        </p:nvSpPr>
        <p:spPr>
          <a:xfrm>
            <a:off x="7145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B7FCAF6F-5E02-ABA9-E65D-40A9C9FA591A}"/>
              </a:ext>
            </a:extLst>
          </p:cNvPr>
          <p:cNvSpPr/>
          <p:nvPr/>
        </p:nvSpPr>
        <p:spPr>
          <a:xfrm>
            <a:off x="7351644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0C5836C3-5C00-3375-E8DE-FE4556D22E59}"/>
              </a:ext>
            </a:extLst>
          </p:cNvPr>
          <p:cNvSpPr/>
          <p:nvPr/>
        </p:nvSpPr>
        <p:spPr>
          <a:xfrm>
            <a:off x="7351644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ED4B3BB-B742-1348-8568-4D343EED9525}"/>
              </a:ext>
            </a:extLst>
          </p:cNvPr>
          <p:cNvSpPr/>
          <p:nvPr/>
        </p:nvSpPr>
        <p:spPr>
          <a:xfrm>
            <a:off x="6857057" y="349095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BDDE951B-FF66-4D15-8DFF-E587AAD133E4}"/>
              </a:ext>
            </a:extLst>
          </p:cNvPr>
          <p:cNvSpPr/>
          <p:nvPr/>
        </p:nvSpPr>
        <p:spPr>
          <a:xfrm>
            <a:off x="6857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B3517E-47B1-D5AB-00D7-7F0689CAC10F}"/>
              </a:ext>
            </a:extLst>
          </p:cNvPr>
          <p:cNvSpPr/>
          <p:nvPr/>
        </p:nvSpPr>
        <p:spPr>
          <a:xfrm>
            <a:off x="7145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DB6C1C1-1559-5D71-E12A-8D51D66FE3DD}"/>
              </a:ext>
            </a:extLst>
          </p:cNvPr>
          <p:cNvSpPr/>
          <p:nvPr/>
        </p:nvSpPr>
        <p:spPr>
          <a:xfrm>
            <a:off x="7351644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B237952E-A90F-E385-0E75-3351CA82ECA1}"/>
              </a:ext>
            </a:extLst>
          </p:cNvPr>
          <p:cNvSpPr/>
          <p:nvPr/>
        </p:nvSpPr>
        <p:spPr>
          <a:xfrm>
            <a:off x="7351644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869498A-E273-9FEB-FB33-2B366FEB1F4F}"/>
              </a:ext>
            </a:extLst>
          </p:cNvPr>
          <p:cNvSpPr/>
          <p:nvPr/>
        </p:nvSpPr>
        <p:spPr>
          <a:xfrm>
            <a:off x="6857057" y="421773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7B4A65E2-4CDC-0E73-8B39-0C710A476DD1}"/>
              </a:ext>
            </a:extLst>
          </p:cNvPr>
          <p:cNvSpPr/>
          <p:nvPr/>
        </p:nvSpPr>
        <p:spPr>
          <a:xfrm>
            <a:off x="6857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8FA849-B26F-34F9-6416-BD4CC1981107}"/>
              </a:ext>
            </a:extLst>
          </p:cNvPr>
          <p:cNvSpPr/>
          <p:nvPr/>
        </p:nvSpPr>
        <p:spPr>
          <a:xfrm>
            <a:off x="7145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0E79D21E-5911-4430-F9B0-7D92CFEE35DB}"/>
              </a:ext>
            </a:extLst>
          </p:cNvPr>
          <p:cNvSpPr/>
          <p:nvPr/>
        </p:nvSpPr>
        <p:spPr>
          <a:xfrm>
            <a:off x="7351644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B85B974-9894-9183-C36A-1A004865F927}"/>
              </a:ext>
            </a:extLst>
          </p:cNvPr>
          <p:cNvSpPr/>
          <p:nvPr/>
        </p:nvSpPr>
        <p:spPr>
          <a:xfrm>
            <a:off x="7351644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514AD18-8FF8-1ADC-2F67-C50B77DC1B4A}"/>
              </a:ext>
            </a:extLst>
          </p:cNvPr>
          <p:cNvSpPr/>
          <p:nvPr/>
        </p:nvSpPr>
        <p:spPr>
          <a:xfrm>
            <a:off x="6857057" y="494451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657F952-64F4-580B-16F2-AE67197B27DE}"/>
              </a:ext>
            </a:extLst>
          </p:cNvPr>
          <p:cNvSpPr/>
          <p:nvPr/>
        </p:nvSpPr>
        <p:spPr>
          <a:xfrm>
            <a:off x="6857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C8C44C5-BB33-533B-DBD9-114CCFBB04B0}"/>
              </a:ext>
            </a:extLst>
          </p:cNvPr>
          <p:cNvSpPr/>
          <p:nvPr/>
        </p:nvSpPr>
        <p:spPr>
          <a:xfrm>
            <a:off x="7145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DCE05BB-DD7E-A116-9E97-C6400434E44D}"/>
              </a:ext>
            </a:extLst>
          </p:cNvPr>
          <p:cNvSpPr/>
          <p:nvPr/>
        </p:nvSpPr>
        <p:spPr>
          <a:xfrm>
            <a:off x="7351644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5A800CC6-0131-5D9E-179D-0C984C712AB6}"/>
              </a:ext>
            </a:extLst>
          </p:cNvPr>
          <p:cNvSpPr/>
          <p:nvPr/>
        </p:nvSpPr>
        <p:spPr>
          <a:xfrm>
            <a:off x="7351644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8EABFA42-24BB-5D19-9092-BF72FB476D9E}"/>
              </a:ext>
            </a:extLst>
          </p:cNvPr>
          <p:cNvSpPr/>
          <p:nvPr/>
        </p:nvSpPr>
        <p:spPr>
          <a:xfrm>
            <a:off x="6857057" y="567128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B8627A9-48BB-ACF8-1397-68E5AA9F79A4}"/>
              </a:ext>
            </a:extLst>
          </p:cNvPr>
          <p:cNvSpPr/>
          <p:nvPr/>
        </p:nvSpPr>
        <p:spPr>
          <a:xfrm>
            <a:off x="6857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2CC8337C-FA19-6C4F-8B9A-3406CEC2C4D8}"/>
              </a:ext>
            </a:extLst>
          </p:cNvPr>
          <p:cNvSpPr/>
          <p:nvPr/>
        </p:nvSpPr>
        <p:spPr>
          <a:xfrm>
            <a:off x="7145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B674AFE3-3331-1C53-6032-BE23EFDF008E}"/>
              </a:ext>
            </a:extLst>
          </p:cNvPr>
          <p:cNvSpPr/>
          <p:nvPr/>
        </p:nvSpPr>
        <p:spPr>
          <a:xfrm>
            <a:off x="7351644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26AEC41-DBDF-3FD1-4A4F-74900BD0FCB5}"/>
              </a:ext>
            </a:extLst>
          </p:cNvPr>
          <p:cNvSpPr/>
          <p:nvPr/>
        </p:nvSpPr>
        <p:spPr>
          <a:xfrm>
            <a:off x="7351644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E3C737C9-2A0F-E8C8-D1BF-29A102085665}"/>
              </a:ext>
            </a:extLst>
          </p:cNvPr>
          <p:cNvSpPr/>
          <p:nvPr/>
        </p:nvSpPr>
        <p:spPr>
          <a:xfrm>
            <a:off x="7550663" y="2037216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431CC07-A899-5BDB-F25F-925094F23E16}"/>
              </a:ext>
            </a:extLst>
          </p:cNvPr>
          <p:cNvSpPr/>
          <p:nvPr/>
        </p:nvSpPr>
        <p:spPr>
          <a:xfrm>
            <a:off x="7550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933EECBF-0F1D-983D-8986-D4BA3ABC8288}"/>
              </a:ext>
            </a:extLst>
          </p:cNvPr>
          <p:cNvSpPr/>
          <p:nvPr/>
        </p:nvSpPr>
        <p:spPr>
          <a:xfrm>
            <a:off x="7838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FD917ED-96D8-63E9-5909-56AA5F8756BE}"/>
              </a:ext>
            </a:extLst>
          </p:cNvPr>
          <p:cNvSpPr/>
          <p:nvPr/>
        </p:nvSpPr>
        <p:spPr>
          <a:xfrm>
            <a:off x="7550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2FDC07F-8172-F3CE-044B-20629CADA523}"/>
              </a:ext>
            </a:extLst>
          </p:cNvPr>
          <p:cNvSpPr/>
          <p:nvPr/>
        </p:nvSpPr>
        <p:spPr>
          <a:xfrm>
            <a:off x="7838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4AD6F11E-0609-4EBD-3903-8251CB5332EA}"/>
              </a:ext>
            </a:extLst>
          </p:cNvPr>
          <p:cNvSpPr/>
          <p:nvPr/>
        </p:nvSpPr>
        <p:spPr>
          <a:xfrm>
            <a:off x="7550663" y="276399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CC40C5F4-7518-2B2F-8EE1-167658E08EB1}"/>
              </a:ext>
            </a:extLst>
          </p:cNvPr>
          <p:cNvSpPr/>
          <p:nvPr/>
        </p:nvSpPr>
        <p:spPr>
          <a:xfrm>
            <a:off x="7550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3A653505-FA84-D708-A32C-CC9A0B4B07DE}"/>
              </a:ext>
            </a:extLst>
          </p:cNvPr>
          <p:cNvSpPr/>
          <p:nvPr/>
        </p:nvSpPr>
        <p:spPr>
          <a:xfrm>
            <a:off x="7838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4581A81-7541-AEE9-66A1-FE146A620800}"/>
              </a:ext>
            </a:extLst>
          </p:cNvPr>
          <p:cNvSpPr/>
          <p:nvPr/>
        </p:nvSpPr>
        <p:spPr>
          <a:xfrm>
            <a:off x="7550663" y="3490768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1EEB872-7D47-4918-B2D9-806D7EDEC2A0}"/>
              </a:ext>
            </a:extLst>
          </p:cNvPr>
          <p:cNvSpPr/>
          <p:nvPr/>
        </p:nvSpPr>
        <p:spPr>
          <a:xfrm>
            <a:off x="7550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7D4EBFD-C29F-384D-11F5-BB4D6B04A743}"/>
              </a:ext>
            </a:extLst>
          </p:cNvPr>
          <p:cNvSpPr/>
          <p:nvPr/>
        </p:nvSpPr>
        <p:spPr>
          <a:xfrm>
            <a:off x="7838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F472BF8B-5C07-D532-9D80-30CA24E8FC18}"/>
              </a:ext>
            </a:extLst>
          </p:cNvPr>
          <p:cNvSpPr/>
          <p:nvPr/>
        </p:nvSpPr>
        <p:spPr>
          <a:xfrm>
            <a:off x="7550663" y="421754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140E2F9E-66B1-FC9B-82D3-E0CEB751F4DF}"/>
              </a:ext>
            </a:extLst>
          </p:cNvPr>
          <p:cNvSpPr/>
          <p:nvPr/>
        </p:nvSpPr>
        <p:spPr>
          <a:xfrm>
            <a:off x="7550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F74657E7-AB54-35AA-EAD1-BFAB44E75BCE}"/>
              </a:ext>
            </a:extLst>
          </p:cNvPr>
          <p:cNvSpPr/>
          <p:nvPr/>
        </p:nvSpPr>
        <p:spPr>
          <a:xfrm>
            <a:off x="7838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CEE1A480-5F63-F22E-7BDE-9463BF3FEBAC}"/>
              </a:ext>
            </a:extLst>
          </p:cNvPr>
          <p:cNvSpPr/>
          <p:nvPr/>
        </p:nvSpPr>
        <p:spPr>
          <a:xfrm>
            <a:off x="7550663" y="494432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7F7995A5-0556-8804-C355-842DE7F14BB0}"/>
              </a:ext>
            </a:extLst>
          </p:cNvPr>
          <p:cNvSpPr/>
          <p:nvPr/>
        </p:nvSpPr>
        <p:spPr>
          <a:xfrm>
            <a:off x="7550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8E7C673F-078E-0337-C212-DBBBA38BFBA8}"/>
              </a:ext>
            </a:extLst>
          </p:cNvPr>
          <p:cNvSpPr/>
          <p:nvPr/>
        </p:nvSpPr>
        <p:spPr>
          <a:xfrm>
            <a:off x="7838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CC048853-02C7-FCA9-531D-60CA28A2A9E2}"/>
              </a:ext>
            </a:extLst>
          </p:cNvPr>
          <p:cNvSpPr/>
          <p:nvPr/>
        </p:nvSpPr>
        <p:spPr>
          <a:xfrm>
            <a:off x="7550663" y="567109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E36C3730-06EE-CDD6-B0FC-1661F561D56E}"/>
              </a:ext>
            </a:extLst>
          </p:cNvPr>
          <p:cNvSpPr/>
          <p:nvPr/>
        </p:nvSpPr>
        <p:spPr>
          <a:xfrm>
            <a:off x="7550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3D34BC15-EC69-AD74-1ED8-76EF9864CD4E}"/>
              </a:ext>
            </a:extLst>
          </p:cNvPr>
          <p:cNvSpPr/>
          <p:nvPr/>
        </p:nvSpPr>
        <p:spPr>
          <a:xfrm>
            <a:off x="7838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DAF8C-E4CE-4F86-1592-1D62AD5B1906}"/>
              </a:ext>
            </a:extLst>
          </p:cNvPr>
          <p:cNvSpPr/>
          <p:nvPr/>
        </p:nvSpPr>
        <p:spPr>
          <a:xfrm>
            <a:off x="3753700" y="1751602"/>
            <a:ext cx="2097308" cy="46465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C3A804EA-2740-5C7C-6156-820ECF916D2C}"/>
              </a:ext>
            </a:extLst>
          </p:cNvPr>
          <p:cNvCxnSpPr>
            <a:cxnSpLocks/>
          </p:cNvCxnSpPr>
          <p:nvPr/>
        </p:nvCxnSpPr>
        <p:spPr>
          <a:xfrm>
            <a:off x="52121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80F67D48-F686-BFB3-CB30-42B748A84095}"/>
              </a:ext>
            </a:extLst>
          </p:cNvPr>
          <p:cNvCxnSpPr>
            <a:cxnSpLocks/>
          </p:cNvCxnSpPr>
          <p:nvPr/>
        </p:nvCxnSpPr>
        <p:spPr>
          <a:xfrm>
            <a:off x="380829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직선 연결선 443">
            <a:extLst>
              <a:ext uri="{FF2B5EF4-FFF2-40B4-BE49-F238E27FC236}">
                <a16:creationId xmlns:a16="http://schemas.microsoft.com/office/drawing/2014/main" id="{59731CE1-3EAD-E817-02C3-47FCA0515308}"/>
              </a:ext>
            </a:extLst>
          </p:cNvPr>
          <p:cNvCxnSpPr>
            <a:cxnSpLocks/>
          </p:cNvCxnSpPr>
          <p:nvPr/>
        </p:nvCxnSpPr>
        <p:spPr>
          <a:xfrm>
            <a:off x="409290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EB03F967-4716-7118-1A76-8E7C2EB03A6F}"/>
              </a:ext>
            </a:extLst>
          </p:cNvPr>
          <p:cNvCxnSpPr>
            <a:cxnSpLocks/>
          </p:cNvCxnSpPr>
          <p:nvPr/>
        </p:nvCxnSpPr>
        <p:spPr>
          <a:xfrm>
            <a:off x="451680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직선 연결선 445">
            <a:extLst>
              <a:ext uri="{FF2B5EF4-FFF2-40B4-BE49-F238E27FC236}">
                <a16:creationId xmlns:a16="http://schemas.microsoft.com/office/drawing/2014/main" id="{0CF461CB-C2D6-5E3B-B6AE-FB8FCC0B37BE}"/>
              </a:ext>
            </a:extLst>
          </p:cNvPr>
          <p:cNvCxnSpPr>
            <a:cxnSpLocks/>
          </p:cNvCxnSpPr>
          <p:nvPr/>
        </p:nvCxnSpPr>
        <p:spPr>
          <a:xfrm>
            <a:off x="480747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FCD0ABF4-638B-4337-896F-EFBDFCCEABF6}"/>
              </a:ext>
            </a:extLst>
          </p:cNvPr>
          <p:cNvCxnSpPr>
            <a:cxnSpLocks/>
          </p:cNvCxnSpPr>
          <p:nvPr/>
        </p:nvCxnSpPr>
        <p:spPr>
          <a:xfrm>
            <a:off x="550386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3BCFCC28-70D7-732C-21D6-9AC9CB87840A}"/>
              </a:ext>
            </a:extLst>
          </p:cNvPr>
          <p:cNvSpPr/>
          <p:nvPr/>
        </p:nvSpPr>
        <p:spPr>
          <a:xfrm>
            <a:off x="3737862" y="203778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9BDCF-9B0C-CD52-EF10-B4C5EC8346D6}"/>
              </a:ext>
            </a:extLst>
          </p:cNvPr>
          <p:cNvSpPr/>
          <p:nvPr/>
        </p:nvSpPr>
        <p:spPr>
          <a:xfrm>
            <a:off x="3737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48068D0-CB11-F292-FCA3-B20A38649617}"/>
              </a:ext>
            </a:extLst>
          </p:cNvPr>
          <p:cNvSpPr/>
          <p:nvPr/>
        </p:nvSpPr>
        <p:spPr>
          <a:xfrm>
            <a:off x="4025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F9D1715-6CB7-403A-FC4F-4F5386C9126C}"/>
              </a:ext>
            </a:extLst>
          </p:cNvPr>
          <p:cNvSpPr/>
          <p:nvPr/>
        </p:nvSpPr>
        <p:spPr>
          <a:xfrm>
            <a:off x="3737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0DF0DA9-7C0A-7A94-006A-FCD84BDFDFE1}"/>
              </a:ext>
            </a:extLst>
          </p:cNvPr>
          <p:cNvSpPr/>
          <p:nvPr/>
        </p:nvSpPr>
        <p:spPr>
          <a:xfrm>
            <a:off x="4025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D21D053-D8F1-6B4B-85B2-263B6300CCA8}"/>
              </a:ext>
            </a:extLst>
          </p:cNvPr>
          <p:cNvSpPr/>
          <p:nvPr/>
        </p:nvSpPr>
        <p:spPr>
          <a:xfrm>
            <a:off x="4232449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367895D-44DC-EF23-E7E1-188BC3018E7E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A8681FC-AB72-4624-099F-1EEFF4EAAB52}"/>
              </a:ext>
            </a:extLst>
          </p:cNvPr>
          <p:cNvSpPr/>
          <p:nvPr/>
        </p:nvSpPr>
        <p:spPr>
          <a:xfrm>
            <a:off x="3737862" y="276456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4992EF6-7094-D45A-CE86-2ACC05D66B0D}"/>
              </a:ext>
            </a:extLst>
          </p:cNvPr>
          <p:cNvSpPr/>
          <p:nvPr/>
        </p:nvSpPr>
        <p:spPr>
          <a:xfrm>
            <a:off x="3737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1AAEC53-30F4-C375-1B37-8A8472FD490D}"/>
              </a:ext>
            </a:extLst>
          </p:cNvPr>
          <p:cNvSpPr/>
          <p:nvPr/>
        </p:nvSpPr>
        <p:spPr>
          <a:xfrm>
            <a:off x="4025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97F5F63-B05D-F13F-E085-E9F20B7F7D6D}"/>
              </a:ext>
            </a:extLst>
          </p:cNvPr>
          <p:cNvSpPr/>
          <p:nvPr/>
        </p:nvSpPr>
        <p:spPr>
          <a:xfrm>
            <a:off x="4232449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534C45A-A04F-791A-C74D-555CF36D4AEE}"/>
              </a:ext>
            </a:extLst>
          </p:cNvPr>
          <p:cNvSpPr/>
          <p:nvPr/>
        </p:nvSpPr>
        <p:spPr>
          <a:xfrm>
            <a:off x="4232449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A8B90D0-405A-5501-5241-5BFE05CBB095}"/>
              </a:ext>
            </a:extLst>
          </p:cNvPr>
          <p:cNvSpPr/>
          <p:nvPr/>
        </p:nvSpPr>
        <p:spPr>
          <a:xfrm>
            <a:off x="3737862" y="349134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6041FED-352C-3672-5DEC-D9C26989FD87}"/>
              </a:ext>
            </a:extLst>
          </p:cNvPr>
          <p:cNvSpPr/>
          <p:nvPr/>
        </p:nvSpPr>
        <p:spPr>
          <a:xfrm>
            <a:off x="3737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9CD3170-3A5B-3CCD-6D40-5A12B74C4D1D}"/>
              </a:ext>
            </a:extLst>
          </p:cNvPr>
          <p:cNvSpPr/>
          <p:nvPr/>
        </p:nvSpPr>
        <p:spPr>
          <a:xfrm>
            <a:off x="4025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82B17E0-0AAE-D60E-D120-246AAFD20629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3CD7478-4B17-FF7F-D45A-379B604603E1}"/>
              </a:ext>
            </a:extLst>
          </p:cNvPr>
          <p:cNvSpPr/>
          <p:nvPr/>
        </p:nvSpPr>
        <p:spPr>
          <a:xfrm>
            <a:off x="4232449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71AF254-1EDC-A925-6A25-7FB6E6C84079}"/>
              </a:ext>
            </a:extLst>
          </p:cNvPr>
          <p:cNvSpPr/>
          <p:nvPr/>
        </p:nvSpPr>
        <p:spPr>
          <a:xfrm>
            <a:off x="3737862" y="421811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BE5148-D387-5201-1FBB-C596D79F0FAE}"/>
              </a:ext>
            </a:extLst>
          </p:cNvPr>
          <p:cNvSpPr/>
          <p:nvPr/>
        </p:nvSpPr>
        <p:spPr>
          <a:xfrm>
            <a:off x="3737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A0410F-8D68-769A-2236-D05147A1607F}"/>
              </a:ext>
            </a:extLst>
          </p:cNvPr>
          <p:cNvSpPr/>
          <p:nvPr/>
        </p:nvSpPr>
        <p:spPr>
          <a:xfrm>
            <a:off x="4025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963AEE6-D565-B5ED-E2D3-4C8FA5AF2F77}"/>
              </a:ext>
            </a:extLst>
          </p:cNvPr>
          <p:cNvSpPr/>
          <p:nvPr/>
        </p:nvSpPr>
        <p:spPr>
          <a:xfrm>
            <a:off x="4232449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532F35F-716A-7CCE-17EE-9D57915102DA}"/>
              </a:ext>
            </a:extLst>
          </p:cNvPr>
          <p:cNvSpPr/>
          <p:nvPr/>
        </p:nvSpPr>
        <p:spPr>
          <a:xfrm>
            <a:off x="4232449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21FCB78-EE60-CD71-C838-82674A28D721}"/>
              </a:ext>
            </a:extLst>
          </p:cNvPr>
          <p:cNvSpPr/>
          <p:nvPr/>
        </p:nvSpPr>
        <p:spPr>
          <a:xfrm>
            <a:off x="3737862" y="494489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26D9C36-DBF1-6306-833D-30EFF34B6604}"/>
              </a:ext>
            </a:extLst>
          </p:cNvPr>
          <p:cNvSpPr/>
          <p:nvPr/>
        </p:nvSpPr>
        <p:spPr>
          <a:xfrm>
            <a:off x="3737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2CEA05D-7BDF-06EF-AA9F-41E017534554}"/>
              </a:ext>
            </a:extLst>
          </p:cNvPr>
          <p:cNvSpPr/>
          <p:nvPr/>
        </p:nvSpPr>
        <p:spPr>
          <a:xfrm>
            <a:off x="4025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56D7D12-F1CE-3519-7CE2-16E4CCD2ACA3}"/>
              </a:ext>
            </a:extLst>
          </p:cNvPr>
          <p:cNvSpPr/>
          <p:nvPr/>
        </p:nvSpPr>
        <p:spPr>
          <a:xfrm>
            <a:off x="4232449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3B436089-CD1B-64FF-F382-561A71137708}"/>
              </a:ext>
            </a:extLst>
          </p:cNvPr>
          <p:cNvSpPr/>
          <p:nvPr/>
        </p:nvSpPr>
        <p:spPr>
          <a:xfrm>
            <a:off x="4232449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991D852-2DF9-D72C-19E4-B93601327B8F}"/>
              </a:ext>
            </a:extLst>
          </p:cNvPr>
          <p:cNvSpPr/>
          <p:nvPr/>
        </p:nvSpPr>
        <p:spPr>
          <a:xfrm>
            <a:off x="3737862" y="567166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65F6E82-74C0-246F-1618-77758BE200E4}"/>
              </a:ext>
            </a:extLst>
          </p:cNvPr>
          <p:cNvSpPr/>
          <p:nvPr/>
        </p:nvSpPr>
        <p:spPr>
          <a:xfrm>
            <a:off x="3737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06EE5B3-F415-4243-2892-5F66FB66FA5D}"/>
              </a:ext>
            </a:extLst>
          </p:cNvPr>
          <p:cNvSpPr/>
          <p:nvPr/>
        </p:nvSpPr>
        <p:spPr>
          <a:xfrm>
            <a:off x="4025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869D368-3718-D2B7-A51A-8B286433D271}"/>
              </a:ext>
            </a:extLst>
          </p:cNvPr>
          <p:cNvSpPr/>
          <p:nvPr/>
        </p:nvSpPr>
        <p:spPr>
          <a:xfrm>
            <a:off x="4232449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607A4EA-DCA4-95DC-251E-BE81FBA3DE2E}"/>
              </a:ext>
            </a:extLst>
          </p:cNvPr>
          <p:cNvSpPr/>
          <p:nvPr/>
        </p:nvSpPr>
        <p:spPr>
          <a:xfrm>
            <a:off x="4232449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EDAC927-2962-110E-2BE5-3AF3E73090B0}"/>
              </a:ext>
            </a:extLst>
          </p:cNvPr>
          <p:cNvSpPr/>
          <p:nvPr/>
        </p:nvSpPr>
        <p:spPr>
          <a:xfrm>
            <a:off x="4439036" y="203778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ED04E2F5-CFE9-3165-85EE-10F96059B718}"/>
              </a:ext>
            </a:extLst>
          </p:cNvPr>
          <p:cNvSpPr/>
          <p:nvPr/>
        </p:nvSpPr>
        <p:spPr>
          <a:xfrm>
            <a:off x="4439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10D28C5-EAD2-FE39-89AB-9337FB287691}"/>
              </a:ext>
            </a:extLst>
          </p:cNvPr>
          <p:cNvSpPr/>
          <p:nvPr/>
        </p:nvSpPr>
        <p:spPr>
          <a:xfrm>
            <a:off x="4727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D124E846-1C4B-6D61-EAE6-D1BA5043BD1D}"/>
              </a:ext>
            </a:extLst>
          </p:cNvPr>
          <p:cNvSpPr/>
          <p:nvPr/>
        </p:nvSpPr>
        <p:spPr>
          <a:xfrm>
            <a:off x="4439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05E3B00-BB95-56BC-945B-AEDB2F365C4E}"/>
              </a:ext>
            </a:extLst>
          </p:cNvPr>
          <p:cNvSpPr/>
          <p:nvPr/>
        </p:nvSpPr>
        <p:spPr>
          <a:xfrm>
            <a:off x="4727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DDE4A-1D92-FFBD-4B4C-DD08EA4DFC7B}"/>
              </a:ext>
            </a:extLst>
          </p:cNvPr>
          <p:cNvSpPr/>
          <p:nvPr/>
        </p:nvSpPr>
        <p:spPr>
          <a:xfrm>
            <a:off x="4933623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7F69E5A-A23D-2EDB-586E-D17239BEBFF6}"/>
              </a:ext>
            </a:extLst>
          </p:cNvPr>
          <p:cNvSpPr/>
          <p:nvPr/>
        </p:nvSpPr>
        <p:spPr>
          <a:xfrm>
            <a:off x="4933623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62A84D3-A3A4-47E5-6F57-31D4BEBD4A65}"/>
              </a:ext>
            </a:extLst>
          </p:cNvPr>
          <p:cNvSpPr/>
          <p:nvPr/>
        </p:nvSpPr>
        <p:spPr>
          <a:xfrm>
            <a:off x="4439036" y="276456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111CB3F-A2F3-28F9-4B7B-018A7E991020}"/>
              </a:ext>
            </a:extLst>
          </p:cNvPr>
          <p:cNvSpPr/>
          <p:nvPr/>
        </p:nvSpPr>
        <p:spPr>
          <a:xfrm>
            <a:off x="4439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B792AAC-3836-71F3-DD03-3B1D43B1C17F}"/>
              </a:ext>
            </a:extLst>
          </p:cNvPr>
          <p:cNvSpPr/>
          <p:nvPr/>
        </p:nvSpPr>
        <p:spPr>
          <a:xfrm>
            <a:off x="4727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1869D73-C2EE-6CE8-088F-FAD3296D9456}"/>
              </a:ext>
            </a:extLst>
          </p:cNvPr>
          <p:cNvSpPr/>
          <p:nvPr/>
        </p:nvSpPr>
        <p:spPr>
          <a:xfrm>
            <a:off x="4933623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F8F9ACD-643E-0E00-D0A0-28973483F70A}"/>
              </a:ext>
            </a:extLst>
          </p:cNvPr>
          <p:cNvSpPr/>
          <p:nvPr/>
        </p:nvSpPr>
        <p:spPr>
          <a:xfrm>
            <a:off x="4933623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D3066769-41B5-2537-DA6A-1C63A1DDE8B0}"/>
              </a:ext>
            </a:extLst>
          </p:cNvPr>
          <p:cNvSpPr/>
          <p:nvPr/>
        </p:nvSpPr>
        <p:spPr>
          <a:xfrm>
            <a:off x="4439036" y="349134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ADDBA64-4DBB-EBE1-EC60-9F5F4FEA3063}"/>
              </a:ext>
            </a:extLst>
          </p:cNvPr>
          <p:cNvSpPr/>
          <p:nvPr/>
        </p:nvSpPr>
        <p:spPr>
          <a:xfrm>
            <a:off x="4439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B5534B1-CD2A-473E-E791-5DEADDD9BB32}"/>
              </a:ext>
            </a:extLst>
          </p:cNvPr>
          <p:cNvSpPr/>
          <p:nvPr/>
        </p:nvSpPr>
        <p:spPr>
          <a:xfrm>
            <a:off x="4727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7D2A98D6-B609-A575-43B6-0E9EAAE498E1}"/>
              </a:ext>
            </a:extLst>
          </p:cNvPr>
          <p:cNvSpPr/>
          <p:nvPr/>
        </p:nvSpPr>
        <p:spPr>
          <a:xfrm>
            <a:off x="4933623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61FE3C-5E28-A979-E291-50E4AD35979A}"/>
              </a:ext>
            </a:extLst>
          </p:cNvPr>
          <p:cNvSpPr/>
          <p:nvPr/>
        </p:nvSpPr>
        <p:spPr>
          <a:xfrm>
            <a:off x="4933623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7AE212D-493A-AF2A-56B9-D0C6CFAE22F3}"/>
              </a:ext>
            </a:extLst>
          </p:cNvPr>
          <p:cNvSpPr/>
          <p:nvPr/>
        </p:nvSpPr>
        <p:spPr>
          <a:xfrm>
            <a:off x="4439036" y="421811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4FF90C2-5BD5-050C-9E68-E0CA97120E7E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40908A9-4D11-0CEC-F267-E6C23425306C}"/>
              </a:ext>
            </a:extLst>
          </p:cNvPr>
          <p:cNvSpPr/>
          <p:nvPr/>
        </p:nvSpPr>
        <p:spPr>
          <a:xfrm>
            <a:off x="4727036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E68430A-F9E6-0C04-98DB-8A6D2763818B}"/>
              </a:ext>
            </a:extLst>
          </p:cNvPr>
          <p:cNvSpPr/>
          <p:nvPr/>
        </p:nvSpPr>
        <p:spPr>
          <a:xfrm>
            <a:off x="4933623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915579C-A03A-9B23-57FA-2DC81B4D4059}"/>
              </a:ext>
            </a:extLst>
          </p:cNvPr>
          <p:cNvSpPr/>
          <p:nvPr/>
        </p:nvSpPr>
        <p:spPr>
          <a:xfrm>
            <a:off x="4933623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A5A87F7F-6565-0B6D-0311-D75064D78442}"/>
              </a:ext>
            </a:extLst>
          </p:cNvPr>
          <p:cNvSpPr/>
          <p:nvPr/>
        </p:nvSpPr>
        <p:spPr>
          <a:xfrm>
            <a:off x="4439036" y="494489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030BE43-E81C-C4B7-8F8B-41B37835AC2E}"/>
              </a:ext>
            </a:extLst>
          </p:cNvPr>
          <p:cNvSpPr/>
          <p:nvPr/>
        </p:nvSpPr>
        <p:spPr>
          <a:xfrm>
            <a:off x="4439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18165D1-2673-CF86-FDAF-2513558C8B4D}"/>
              </a:ext>
            </a:extLst>
          </p:cNvPr>
          <p:cNvSpPr/>
          <p:nvPr/>
        </p:nvSpPr>
        <p:spPr>
          <a:xfrm>
            <a:off x="4727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E5A7C56-0714-AC30-4B21-345AD0D1E0DB}"/>
              </a:ext>
            </a:extLst>
          </p:cNvPr>
          <p:cNvSpPr/>
          <p:nvPr/>
        </p:nvSpPr>
        <p:spPr>
          <a:xfrm>
            <a:off x="4933623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60C9E9F-04BB-9FA6-6B15-7A8BD1F831C1}"/>
              </a:ext>
            </a:extLst>
          </p:cNvPr>
          <p:cNvSpPr/>
          <p:nvPr/>
        </p:nvSpPr>
        <p:spPr>
          <a:xfrm>
            <a:off x="4933623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7693E33-AC24-0C7F-681A-87E7F7A71682}"/>
              </a:ext>
            </a:extLst>
          </p:cNvPr>
          <p:cNvSpPr/>
          <p:nvPr/>
        </p:nvSpPr>
        <p:spPr>
          <a:xfrm>
            <a:off x="4439036" y="567166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1BD344C2-C745-3187-BC2C-949A1B33CDF6}"/>
              </a:ext>
            </a:extLst>
          </p:cNvPr>
          <p:cNvSpPr/>
          <p:nvPr/>
        </p:nvSpPr>
        <p:spPr>
          <a:xfrm>
            <a:off x="4439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DAE85DC-0086-838F-EAFE-A4AA157C1E00}"/>
              </a:ext>
            </a:extLst>
          </p:cNvPr>
          <p:cNvSpPr/>
          <p:nvPr/>
        </p:nvSpPr>
        <p:spPr>
          <a:xfrm>
            <a:off x="4727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0F3909C-EFE4-461C-1C14-01067D6D4E77}"/>
              </a:ext>
            </a:extLst>
          </p:cNvPr>
          <p:cNvSpPr/>
          <p:nvPr/>
        </p:nvSpPr>
        <p:spPr>
          <a:xfrm>
            <a:off x="4933623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9BA56CF0-C419-EEBD-8D98-5010120C94EE}"/>
              </a:ext>
            </a:extLst>
          </p:cNvPr>
          <p:cNvSpPr/>
          <p:nvPr/>
        </p:nvSpPr>
        <p:spPr>
          <a:xfrm>
            <a:off x="4933623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E1F9D5FF-2B47-7A5B-AFDF-D2DD5467C6D2}"/>
              </a:ext>
            </a:extLst>
          </p:cNvPr>
          <p:cNvSpPr/>
          <p:nvPr/>
        </p:nvSpPr>
        <p:spPr>
          <a:xfrm>
            <a:off x="5132642" y="203759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5827614-825D-0C11-BB92-06A737D9A614}"/>
              </a:ext>
            </a:extLst>
          </p:cNvPr>
          <p:cNvSpPr/>
          <p:nvPr/>
        </p:nvSpPr>
        <p:spPr>
          <a:xfrm>
            <a:off x="5132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DA6801E-C937-E344-FB82-2801831B4023}"/>
              </a:ext>
            </a:extLst>
          </p:cNvPr>
          <p:cNvSpPr/>
          <p:nvPr/>
        </p:nvSpPr>
        <p:spPr>
          <a:xfrm>
            <a:off x="5420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9991E53-28BA-72BF-7FCE-896C82AC68F6}"/>
              </a:ext>
            </a:extLst>
          </p:cNvPr>
          <p:cNvSpPr/>
          <p:nvPr/>
        </p:nvSpPr>
        <p:spPr>
          <a:xfrm>
            <a:off x="5132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C6C00D5-6CC0-37A6-E48C-9E2C43474FB7}"/>
              </a:ext>
            </a:extLst>
          </p:cNvPr>
          <p:cNvSpPr/>
          <p:nvPr/>
        </p:nvSpPr>
        <p:spPr>
          <a:xfrm>
            <a:off x="5420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BD7EDBD-BF80-EA5A-6104-AA2A669C5EF7}"/>
              </a:ext>
            </a:extLst>
          </p:cNvPr>
          <p:cNvSpPr/>
          <p:nvPr/>
        </p:nvSpPr>
        <p:spPr>
          <a:xfrm>
            <a:off x="5627229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868FECF-6D20-F2FC-A0E1-4D194A3D2C2D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5A812CE-9FE1-6302-8AC4-7B998D861793}"/>
              </a:ext>
            </a:extLst>
          </p:cNvPr>
          <p:cNvSpPr/>
          <p:nvPr/>
        </p:nvSpPr>
        <p:spPr>
          <a:xfrm>
            <a:off x="5132642" y="276437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F1427C06-91FD-3B1A-C51F-7A326DC2D233}"/>
              </a:ext>
            </a:extLst>
          </p:cNvPr>
          <p:cNvSpPr/>
          <p:nvPr/>
        </p:nvSpPr>
        <p:spPr>
          <a:xfrm>
            <a:off x="5132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140695E-1E15-FD01-A5C2-9125330D25CE}"/>
              </a:ext>
            </a:extLst>
          </p:cNvPr>
          <p:cNvSpPr/>
          <p:nvPr/>
        </p:nvSpPr>
        <p:spPr>
          <a:xfrm>
            <a:off x="5420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8D0E8CF-4A38-BF7C-FCEA-853CEFF7B79F}"/>
              </a:ext>
            </a:extLst>
          </p:cNvPr>
          <p:cNvSpPr/>
          <p:nvPr/>
        </p:nvSpPr>
        <p:spPr>
          <a:xfrm>
            <a:off x="5627229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258C018-6E29-E35D-EDDA-94FD2F498725}"/>
              </a:ext>
            </a:extLst>
          </p:cNvPr>
          <p:cNvSpPr/>
          <p:nvPr/>
        </p:nvSpPr>
        <p:spPr>
          <a:xfrm>
            <a:off x="5627229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F0FF96D-0034-1D26-B250-E43C8C872F4B}"/>
              </a:ext>
            </a:extLst>
          </p:cNvPr>
          <p:cNvSpPr/>
          <p:nvPr/>
        </p:nvSpPr>
        <p:spPr>
          <a:xfrm>
            <a:off x="5132642" y="349115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6F8427C-A16D-0BFD-3369-D302BAEB4393}"/>
              </a:ext>
            </a:extLst>
          </p:cNvPr>
          <p:cNvSpPr/>
          <p:nvPr/>
        </p:nvSpPr>
        <p:spPr>
          <a:xfrm>
            <a:off x="5132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26CAC2F-6828-41CB-4C1A-760416BCB79E}"/>
              </a:ext>
            </a:extLst>
          </p:cNvPr>
          <p:cNvSpPr/>
          <p:nvPr/>
        </p:nvSpPr>
        <p:spPr>
          <a:xfrm>
            <a:off x="5420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4FC26B74-6329-7F08-CF1D-371F201A421D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6505A5B-5755-470D-BF17-FFCB05642234}"/>
              </a:ext>
            </a:extLst>
          </p:cNvPr>
          <p:cNvSpPr/>
          <p:nvPr/>
        </p:nvSpPr>
        <p:spPr>
          <a:xfrm>
            <a:off x="5627229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FE95B333-1C8D-DDF2-C24F-10EA840164FE}"/>
              </a:ext>
            </a:extLst>
          </p:cNvPr>
          <p:cNvSpPr/>
          <p:nvPr/>
        </p:nvSpPr>
        <p:spPr>
          <a:xfrm>
            <a:off x="5132642" y="421792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44D1BFC0-4B4B-0A01-E210-1334C359762F}"/>
              </a:ext>
            </a:extLst>
          </p:cNvPr>
          <p:cNvSpPr/>
          <p:nvPr/>
        </p:nvSpPr>
        <p:spPr>
          <a:xfrm>
            <a:off x="5132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261C0B4-ACE3-7672-5170-3700D02C91ED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8AE6F97-513D-640B-EAA2-64A72C9B1CBA}"/>
              </a:ext>
            </a:extLst>
          </p:cNvPr>
          <p:cNvSpPr/>
          <p:nvPr/>
        </p:nvSpPr>
        <p:spPr>
          <a:xfrm>
            <a:off x="5627229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6C24C61-E4B1-D62D-8310-DA51A9D3B0ED}"/>
              </a:ext>
            </a:extLst>
          </p:cNvPr>
          <p:cNvSpPr/>
          <p:nvPr/>
        </p:nvSpPr>
        <p:spPr>
          <a:xfrm>
            <a:off x="5627229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693854A-5F15-C021-81CE-CCEF59A5FE8D}"/>
              </a:ext>
            </a:extLst>
          </p:cNvPr>
          <p:cNvSpPr/>
          <p:nvPr/>
        </p:nvSpPr>
        <p:spPr>
          <a:xfrm>
            <a:off x="5132642" y="494470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6DBBE05B-5042-0EC6-B365-65C21A2FD2F8}"/>
              </a:ext>
            </a:extLst>
          </p:cNvPr>
          <p:cNvSpPr/>
          <p:nvPr/>
        </p:nvSpPr>
        <p:spPr>
          <a:xfrm>
            <a:off x="5132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B07AE6-8F43-64C1-3655-C8B403A5C943}"/>
              </a:ext>
            </a:extLst>
          </p:cNvPr>
          <p:cNvSpPr/>
          <p:nvPr/>
        </p:nvSpPr>
        <p:spPr>
          <a:xfrm>
            <a:off x="5420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B4EBF9C-5ECD-B5C7-0874-7417DEBA55B8}"/>
              </a:ext>
            </a:extLst>
          </p:cNvPr>
          <p:cNvSpPr/>
          <p:nvPr/>
        </p:nvSpPr>
        <p:spPr>
          <a:xfrm>
            <a:off x="5627229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68C8129-E191-2DE4-B961-1743CC336DFA}"/>
              </a:ext>
            </a:extLst>
          </p:cNvPr>
          <p:cNvSpPr/>
          <p:nvPr/>
        </p:nvSpPr>
        <p:spPr>
          <a:xfrm>
            <a:off x="5627229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3697320F-E6F8-4558-6FA1-AA070D270541}"/>
              </a:ext>
            </a:extLst>
          </p:cNvPr>
          <p:cNvSpPr/>
          <p:nvPr/>
        </p:nvSpPr>
        <p:spPr>
          <a:xfrm>
            <a:off x="5132642" y="5671478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12590C92-93FD-E7BB-6ACC-01BE0B301404}"/>
              </a:ext>
            </a:extLst>
          </p:cNvPr>
          <p:cNvSpPr/>
          <p:nvPr/>
        </p:nvSpPr>
        <p:spPr>
          <a:xfrm>
            <a:off x="5132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893ADDC-DCA9-9455-BB40-D6311BCCBE19}"/>
              </a:ext>
            </a:extLst>
          </p:cNvPr>
          <p:cNvSpPr/>
          <p:nvPr/>
        </p:nvSpPr>
        <p:spPr>
          <a:xfrm>
            <a:off x="5420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923EA12-3020-92A8-27AF-FB55A52285D6}"/>
              </a:ext>
            </a:extLst>
          </p:cNvPr>
          <p:cNvSpPr/>
          <p:nvPr/>
        </p:nvSpPr>
        <p:spPr>
          <a:xfrm>
            <a:off x="5627229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CEA06CF-13D7-0AD1-8EA4-C2D42F0D99ED}"/>
              </a:ext>
            </a:extLst>
          </p:cNvPr>
          <p:cNvSpPr/>
          <p:nvPr/>
        </p:nvSpPr>
        <p:spPr>
          <a:xfrm>
            <a:off x="5627229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6EDFA-E72B-1A65-8809-82AF2692D015}"/>
              </a:ext>
            </a:extLst>
          </p:cNvPr>
          <p:cNvSpPr txBox="1"/>
          <p:nvPr/>
        </p:nvSpPr>
        <p:spPr>
          <a:xfrm>
            <a:off x="5455881" y="1903801"/>
            <a:ext cx="433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80223470-CF20-4B5E-54AA-BA7892249DA8}"/>
              </a:ext>
            </a:extLst>
          </p:cNvPr>
          <p:cNvSpPr txBox="1"/>
          <p:nvPr/>
        </p:nvSpPr>
        <p:spPr>
          <a:xfrm>
            <a:off x="4988323" y="2676570"/>
            <a:ext cx="433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B5B10A39-7148-149C-CE59-08F93424A1A2}"/>
              </a:ext>
            </a:extLst>
          </p:cNvPr>
          <p:cNvSpPr txBox="1"/>
          <p:nvPr/>
        </p:nvSpPr>
        <p:spPr>
          <a:xfrm>
            <a:off x="5416075" y="2951466"/>
            <a:ext cx="433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F85449A0-15B2-812A-6D3A-4ABFD8C6CA33}"/>
              </a:ext>
            </a:extLst>
          </p:cNvPr>
          <p:cNvSpPr txBox="1"/>
          <p:nvPr/>
        </p:nvSpPr>
        <p:spPr>
          <a:xfrm>
            <a:off x="4863539" y="3717142"/>
            <a:ext cx="433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4ED56471-84BA-AA0C-3CD8-BF75B7751EEC}"/>
              </a:ext>
            </a:extLst>
          </p:cNvPr>
          <p:cNvSpPr txBox="1"/>
          <p:nvPr/>
        </p:nvSpPr>
        <p:spPr>
          <a:xfrm>
            <a:off x="5358030" y="4089527"/>
            <a:ext cx="433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544971DE-7B38-F6AF-01AF-58195C0AE937}"/>
              </a:ext>
            </a:extLst>
          </p:cNvPr>
          <p:cNvSpPr txBox="1"/>
          <p:nvPr/>
        </p:nvSpPr>
        <p:spPr>
          <a:xfrm>
            <a:off x="4900076" y="4861742"/>
            <a:ext cx="433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E2451271-302E-9CAF-E6F2-896D6451C44D}"/>
              </a:ext>
            </a:extLst>
          </p:cNvPr>
          <p:cNvSpPr txBox="1"/>
          <p:nvPr/>
        </p:nvSpPr>
        <p:spPr>
          <a:xfrm>
            <a:off x="6362904" y="1946846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907CC32-8461-3D7D-6221-CD70417E1504}"/>
              </a:ext>
            </a:extLst>
          </p:cNvPr>
          <p:cNvSpPr txBox="1"/>
          <p:nvPr/>
        </p:nvSpPr>
        <p:spPr>
          <a:xfrm>
            <a:off x="5895346" y="271961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9B8878F8-3B5A-2E77-8ED9-E4CD61204CF8}"/>
              </a:ext>
            </a:extLst>
          </p:cNvPr>
          <p:cNvSpPr txBox="1"/>
          <p:nvPr/>
        </p:nvSpPr>
        <p:spPr>
          <a:xfrm>
            <a:off x="6323098" y="2994511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7764F665-662C-DF60-C568-447B7AA21414}"/>
              </a:ext>
            </a:extLst>
          </p:cNvPr>
          <p:cNvSpPr txBox="1"/>
          <p:nvPr/>
        </p:nvSpPr>
        <p:spPr>
          <a:xfrm>
            <a:off x="5770562" y="3760187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5D274E38-9B9C-4AEB-5120-45877E39DBC8}"/>
              </a:ext>
            </a:extLst>
          </p:cNvPr>
          <p:cNvSpPr txBox="1"/>
          <p:nvPr/>
        </p:nvSpPr>
        <p:spPr>
          <a:xfrm>
            <a:off x="6265053" y="413257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869C76CD-E41B-5148-6341-855A2AB3A421}"/>
              </a:ext>
            </a:extLst>
          </p:cNvPr>
          <p:cNvSpPr txBox="1"/>
          <p:nvPr/>
        </p:nvSpPr>
        <p:spPr>
          <a:xfrm>
            <a:off x="5807099" y="4904787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74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E6CA91F7-8412-22CA-DF2E-0F0CC6269362}"/>
              </a:ext>
            </a:extLst>
          </p:cNvPr>
          <p:cNvSpPr/>
          <p:nvPr/>
        </p:nvSpPr>
        <p:spPr>
          <a:xfrm>
            <a:off x="5851007" y="1751603"/>
            <a:ext cx="4527887" cy="46465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00BAACBE-5C97-519C-12A4-B27B24D99146}"/>
              </a:ext>
            </a:extLst>
          </p:cNvPr>
          <p:cNvSpPr/>
          <p:nvPr/>
        </p:nvSpPr>
        <p:spPr>
          <a:xfrm>
            <a:off x="1329731" y="1751603"/>
            <a:ext cx="4527887" cy="46465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1606DBE0-F304-BDCB-327B-456CDDFDE197}"/>
              </a:ext>
            </a:extLst>
          </p:cNvPr>
          <p:cNvCxnSpPr>
            <a:cxnSpLocks/>
          </p:cNvCxnSpPr>
          <p:nvPr/>
        </p:nvCxnSpPr>
        <p:spPr>
          <a:xfrm>
            <a:off x="307959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F903DC89-512A-F54B-9EE8-AAB31BFB95D5}"/>
              </a:ext>
            </a:extLst>
          </p:cNvPr>
          <p:cNvCxnSpPr>
            <a:cxnSpLocks/>
          </p:cNvCxnSpPr>
          <p:nvPr/>
        </p:nvCxnSpPr>
        <p:spPr>
          <a:xfrm>
            <a:off x="1675702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6DA6035-4055-AFED-A46B-786372FABDB4}"/>
              </a:ext>
            </a:extLst>
          </p:cNvPr>
          <p:cNvCxnSpPr>
            <a:cxnSpLocks/>
          </p:cNvCxnSpPr>
          <p:nvPr/>
        </p:nvCxnSpPr>
        <p:spPr>
          <a:xfrm>
            <a:off x="1960316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00B7CA23-6F55-5BEC-0DC2-094274E98697}"/>
              </a:ext>
            </a:extLst>
          </p:cNvPr>
          <p:cNvCxnSpPr>
            <a:cxnSpLocks/>
          </p:cNvCxnSpPr>
          <p:nvPr/>
        </p:nvCxnSpPr>
        <p:spPr>
          <a:xfrm>
            <a:off x="238421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직선 연결선 438">
            <a:extLst>
              <a:ext uri="{FF2B5EF4-FFF2-40B4-BE49-F238E27FC236}">
                <a16:creationId xmlns:a16="http://schemas.microsoft.com/office/drawing/2014/main" id="{8F3F9D5B-654C-15D7-8440-971384A9666C}"/>
              </a:ext>
            </a:extLst>
          </p:cNvPr>
          <p:cNvCxnSpPr>
            <a:cxnSpLocks/>
          </p:cNvCxnSpPr>
          <p:nvPr/>
        </p:nvCxnSpPr>
        <p:spPr>
          <a:xfrm>
            <a:off x="2674880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6B02A8B8-51BD-7B44-57B7-2389822D5E5E}"/>
              </a:ext>
            </a:extLst>
          </p:cNvPr>
          <p:cNvCxnSpPr>
            <a:cxnSpLocks/>
          </p:cNvCxnSpPr>
          <p:nvPr/>
        </p:nvCxnSpPr>
        <p:spPr>
          <a:xfrm>
            <a:off x="3371278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AA3581A5-BDC8-AACA-AD66-17A51E06D817}"/>
              </a:ext>
            </a:extLst>
          </p:cNvPr>
          <p:cNvCxnSpPr>
            <a:cxnSpLocks/>
          </p:cNvCxnSpPr>
          <p:nvPr/>
        </p:nvCxnSpPr>
        <p:spPr>
          <a:xfrm>
            <a:off x="974785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42CBCD72-8256-09E9-3B46-B51F8FD9FE96}"/>
              </a:ext>
            </a:extLst>
          </p:cNvPr>
          <p:cNvCxnSpPr>
            <a:cxnSpLocks/>
          </p:cNvCxnSpPr>
          <p:nvPr/>
        </p:nvCxnSpPr>
        <p:spPr>
          <a:xfrm>
            <a:off x="834395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4DD4F402-8269-1853-3996-50BFD2C13A86}"/>
              </a:ext>
            </a:extLst>
          </p:cNvPr>
          <p:cNvCxnSpPr>
            <a:cxnSpLocks/>
          </p:cNvCxnSpPr>
          <p:nvPr/>
        </p:nvCxnSpPr>
        <p:spPr>
          <a:xfrm>
            <a:off x="862857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B6B9A752-4B11-C022-8B5D-BECEBCFC3F6C}"/>
              </a:ext>
            </a:extLst>
          </p:cNvPr>
          <p:cNvCxnSpPr>
            <a:cxnSpLocks/>
          </p:cNvCxnSpPr>
          <p:nvPr/>
        </p:nvCxnSpPr>
        <p:spPr>
          <a:xfrm>
            <a:off x="90524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CF0FD9F8-A265-A6D8-BA96-7700C53D06F3}"/>
              </a:ext>
            </a:extLst>
          </p:cNvPr>
          <p:cNvCxnSpPr>
            <a:cxnSpLocks/>
          </p:cNvCxnSpPr>
          <p:nvPr/>
        </p:nvCxnSpPr>
        <p:spPr>
          <a:xfrm>
            <a:off x="934313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5413E631-BC04-4EFE-7D87-60EC0D6598B6}"/>
              </a:ext>
            </a:extLst>
          </p:cNvPr>
          <p:cNvCxnSpPr>
            <a:cxnSpLocks/>
          </p:cNvCxnSpPr>
          <p:nvPr/>
        </p:nvCxnSpPr>
        <p:spPr>
          <a:xfrm>
            <a:off x="1003953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9184529C-DF2F-AEC1-A612-66AD8C7C12A3}"/>
              </a:ext>
            </a:extLst>
          </p:cNvPr>
          <p:cNvCxnSpPr>
            <a:cxnSpLocks/>
          </p:cNvCxnSpPr>
          <p:nvPr/>
        </p:nvCxnSpPr>
        <p:spPr>
          <a:xfrm>
            <a:off x="1329731" y="2101302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48B25618-A780-EBE0-DCFE-53FB3FD71F16}"/>
              </a:ext>
            </a:extLst>
          </p:cNvPr>
          <p:cNvCxnSpPr>
            <a:cxnSpLocks/>
          </p:cNvCxnSpPr>
          <p:nvPr/>
        </p:nvCxnSpPr>
        <p:spPr>
          <a:xfrm>
            <a:off x="1329731" y="2386926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EFC228BF-DC59-6DD7-0AED-E9D92F0BFB9A}"/>
              </a:ext>
            </a:extLst>
          </p:cNvPr>
          <p:cNvCxnSpPr>
            <a:cxnSpLocks/>
          </p:cNvCxnSpPr>
          <p:nvPr/>
        </p:nvCxnSpPr>
        <p:spPr>
          <a:xfrm>
            <a:off x="1329731" y="282898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837738BD-7C2E-D9C9-DBE8-377D706EF862}"/>
              </a:ext>
            </a:extLst>
          </p:cNvPr>
          <p:cNvCxnSpPr>
            <a:cxnSpLocks/>
          </p:cNvCxnSpPr>
          <p:nvPr/>
        </p:nvCxnSpPr>
        <p:spPr>
          <a:xfrm>
            <a:off x="1329731" y="311461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9DCD45BD-C35E-D672-EF43-2C3E076324D5}"/>
              </a:ext>
            </a:extLst>
          </p:cNvPr>
          <p:cNvCxnSpPr>
            <a:cxnSpLocks/>
          </p:cNvCxnSpPr>
          <p:nvPr/>
        </p:nvCxnSpPr>
        <p:spPr>
          <a:xfrm>
            <a:off x="1329731" y="354960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직선 연결선 466">
            <a:extLst>
              <a:ext uri="{FF2B5EF4-FFF2-40B4-BE49-F238E27FC236}">
                <a16:creationId xmlns:a16="http://schemas.microsoft.com/office/drawing/2014/main" id="{F731D49E-8B6D-E3A1-A90F-835FF3F9D8F3}"/>
              </a:ext>
            </a:extLst>
          </p:cNvPr>
          <p:cNvCxnSpPr>
            <a:cxnSpLocks/>
          </p:cNvCxnSpPr>
          <p:nvPr/>
        </p:nvCxnSpPr>
        <p:spPr>
          <a:xfrm>
            <a:off x="1329731" y="383523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6F605A91-41CD-A144-2B33-F694B4F5D656}"/>
              </a:ext>
            </a:extLst>
          </p:cNvPr>
          <p:cNvCxnSpPr>
            <a:cxnSpLocks/>
          </p:cNvCxnSpPr>
          <p:nvPr/>
        </p:nvCxnSpPr>
        <p:spPr>
          <a:xfrm>
            <a:off x="1329731" y="4300505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1A36C874-2168-1AEB-13F4-A7C959ACDC88}"/>
              </a:ext>
            </a:extLst>
          </p:cNvPr>
          <p:cNvCxnSpPr>
            <a:cxnSpLocks/>
          </p:cNvCxnSpPr>
          <p:nvPr/>
        </p:nvCxnSpPr>
        <p:spPr>
          <a:xfrm>
            <a:off x="1329731" y="4586129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0" name="직선 연결선 469">
            <a:extLst>
              <a:ext uri="{FF2B5EF4-FFF2-40B4-BE49-F238E27FC236}">
                <a16:creationId xmlns:a16="http://schemas.microsoft.com/office/drawing/2014/main" id="{0FE28BA0-475A-82BF-855A-B7ADCBF1ADB6}"/>
              </a:ext>
            </a:extLst>
          </p:cNvPr>
          <p:cNvCxnSpPr>
            <a:cxnSpLocks/>
          </p:cNvCxnSpPr>
          <p:nvPr/>
        </p:nvCxnSpPr>
        <p:spPr>
          <a:xfrm>
            <a:off x="1329731" y="502819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1" name="직선 연결선 470">
            <a:extLst>
              <a:ext uri="{FF2B5EF4-FFF2-40B4-BE49-F238E27FC236}">
                <a16:creationId xmlns:a16="http://schemas.microsoft.com/office/drawing/2014/main" id="{F0D598FB-DDB8-DFCD-B099-3FC7488F0D40}"/>
              </a:ext>
            </a:extLst>
          </p:cNvPr>
          <p:cNvCxnSpPr>
            <a:cxnSpLocks/>
          </p:cNvCxnSpPr>
          <p:nvPr/>
        </p:nvCxnSpPr>
        <p:spPr>
          <a:xfrm>
            <a:off x="1329731" y="531381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2" name="직선 연결선 471">
            <a:extLst>
              <a:ext uri="{FF2B5EF4-FFF2-40B4-BE49-F238E27FC236}">
                <a16:creationId xmlns:a16="http://schemas.microsoft.com/office/drawing/2014/main" id="{97DF2435-F396-9137-D2DC-29D3994D6B68}"/>
              </a:ext>
            </a:extLst>
          </p:cNvPr>
          <p:cNvCxnSpPr>
            <a:cxnSpLocks/>
          </p:cNvCxnSpPr>
          <p:nvPr/>
        </p:nvCxnSpPr>
        <p:spPr>
          <a:xfrm>
            <a:off x="1329731" y="5748810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A1D7AB56-990F-8DB0-D1D8-76F408C3BB24}"/>
              </a:ext>
            </a:extLst>
          </p:cNvPr>
          <p:cNvCxnSpPr>
            <a:cxnSpLocks/>
          </p:cNvCxnSpPr>
          <p:nvPr/>
        </p:nvCxnSpPr>
        <p:spPr>
          <a:xfrm>
            <a:off x="1329731" y="6034434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866FDF-00FA-5E53-4DAE-AA9A951F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489" name="텍스트 개체 틀 488">
            <a:extLst>
              <a:ext uri="{FF2B5EF4-FFF2-40B4-BE49-F238E27FC236}">
                <a16:creationId xmlns:a16="http://schemas.microsoft.com/office/drawing/2014/main" id="{CA554241-F051-0C43-803A-B9C111AB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+</a:t>
            </a:r>
            <a:r>
              <a:rPr lang="ko-KR" altLang="en-US" dirty="0"/>
              <a:t>에서</a:t>
            </a:r>
            <a:r>
              <a:rPr lang="en-US" altLang="ko-KR" dirty="0"/>
              <a:t> –</a:t>
            </a:r>
            <a:r>
              <a:rPr lang="ko-KR" altLang="en-US" dirty="0"/>
              <a:t>쪽으로 전기장이 생성됨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42A67-4CCE-31BE-943E-306B0A6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28</a:t>
            </a:fld>
            <a:endParaRPr 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C9D2BD-971B-68FC-0A0C-B05508CA8286}"/>
              </a:ext>
            </a:extLst>
          </p:cNvPr>
          <p:cNvSpPr/>
          <p:nvPr/>
        </p:nvSpPr>
        <p:spPr>
          <a:xfrm>
            <a:off x="1612818" y="203817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8E5759-FF79-2504-B931-3DF9BA189233}"/>
              </a:ext>
            </a:extLst>
          </p:cNvPr>
          <p:cNvSpPr/>
          <p:nvPr/>
        </p:nvSpPr>
        <p:spPr>
          <a:xfrm>
            <a:off x="1612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6AA807-29EF-4A8B-8E43-A81AD33352F4}"/>
              </a:ext>
            </a:extLst>
          </p:cNvPr>
          <p:cNvSpPr/>
          <p:nvPr/>
        </p:nvSpPr>
        <p:spPr>
          <a:xfrm>
            <a:off x="1900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7DBFFE-4E2B-C2D3-60BB-79325B5AA7C0}"/>
              </a:ext>
            </a:extLst>
          </p:cNvPr>
          <p:cNvSpPr/>
          <p:nvPr/>
        </p:nvSpPr>
        <p:spPr>
          <a:xfrm>
            <a:off x="1612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1F8B00-4D23-6F73-D200-87DDE1E446A3}"/>
              </a:ext>
            </a:extLst>
          </p:cNvPr>
          <p:cNvSpPr/>
          <p:nvPr/>
        </p:nvSpPr>
        <p:spPr>
          <a:xfrm>
            <a:off x="1900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E98686-C7FE-8BE3-83EE-83BDB3DE0E18}"/>
              </a:ext>
            </a:extLst>
          </p:cNvPr>
          <p:cNvSpPr/>
          <p:nvPr/>
        </p:nvSpPr>
        <p:spPr>
          <a:xfrm>
            <a:off x="1406231" y="2326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8A424D-D46A-41D5-92A7-967226C1D096}"/>
              </a:ext>
            </a:extLst>
          </p:cNvPr>
          <p:cNvSpPr/>
          <p:nvPr/>
        </p:nvSpPr>
        <p:spPr>
          <a:xfrm>
            <a:off x="1406231" y="2038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02D7FC-BD26-45A8-7820-A4072700B097}"/>
              </a:ext>
            </a:extLst>
          </p:cNvPr>
          <p:cNvSpPr/>
          <p:nvPr/>
        </p:nvSpPr>
        <p:spPr>
          <a:xfrm>
            <a:off x="2107405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C99042-8A49-CCA7-53E9-482BBDC77996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1A0A1A-F7CE-C0AA-5EC5-A4C24CAC777B}"/>
              </a:ext>
            </a:extLst>
          </p:cNvPr>
          <p:cNvSpPr/>
          <p:nvPr/>
        </p:nvSpPr>
        <p:spPr>
          <a:xfrm>
            <a:off x="1612818" y="276494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F428BAD-E42E-F2B8-CB7B-F554FC7572F9}"/>
              </a:ext>
            </a:extLst>
          </p:cNvPr>
          <p:cNvSpPr/>
          <p:nvPr/>
        </p:nvSpPr>
        <p:spPr>
          <a:xfrm>
            <a:off x="1612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37060DC-6ECF-EA73-E7AF-7B1AFC8742F0}"/>
              </a:ext>
            </a:extLst>
          </p:cNvPr>
          <p:cNvSpPr/>
          <p:nvPr/>
        </p:nvSpPr>
        <p:spPr>
          <a:xfrm>
            <a:off x="1900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82E166-9DDC-D515-4E4D-9B355B7E9CB7}"/>
              </a:ext>
            </a:extLst>
          </p:cNvPr>
          <p:cNvSpPr/>
          <p:nvPr/>
        </p:nvSpPr>
        <p:spPr>
          <a:xfrm>
            <a:off x="1406231" y="3052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F40E9-D656-919A-AD9A-6DBE621B7357}"/>
              </a:ext>
            </a:extLst>
          </p:cNvPr>
          <p:cNvSpPr/>
          <p:nvPr/>
        </p:nvSpPr>
        <p:spPr>
          <a:xfrm>
            <a:off x="1406231" y="2764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1BBC88A-C882-96CA-A031-6FC53A57F2C0}"/>
              </a:ext>
            </a:extLst>
          </p:cNvPr>
          <p:cNvSpPr/>
          <p:nvPr/>
        </p:nvSpPr>
        <p:spPr>
          <a:xfrm>
            <a:off x="2107405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342F4D-1D51-45D0-1326-9245DBAEABFE}"/>
              </a:ext>
            </a:extLst>
          </p:cNvPr>
          <p:cNvSpPr/>
          <p:nvPr/>
        </p:nvSpPr>
        <p:spPr>
          <a:xfrm>
            <a:off x="2107405" y="2764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F729F8D-5535-1213-7761-BCB5E29D2751}"/>
              </a:ext>
            </a:extLst>
          </p:cNvPr>
          <p:cNvSpPr/>
          <p:nvPr/>
        </p:nvSpPr>
        <p:spPr>
          <a:xfrm>
            <a:off x="1612818" y="349172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A1EC04-D334-4DC2-DAE1-14B40E481D59}"/>
              </a:ext>
            </a:extLst>
          </p:cNvPr>
          <p:cNvSpPr/>
          <p:nvPr/>
        </p:nvSpPr>
        <p:spPr>
          <a:xfrm>
            <a:off x="1612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072D21-4C74-B1BE-EE27-1C7DE7D1F920}"/>
              </a:ext>
            </a:extLst>
          </p:cNvPr>
          <p:cNvSpPr/>
          <p:nvPr/>
        </p:nvSpPr>
        <p:spPr>
          <a:xfrm>
            <a:off x="1900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DE47E8-6BA4-4A46-AF89-4BB3981EFF9F}"/>
              </a:ext>
            </a:extLst>
          </p:cNvPr>
          <p:cNvSpPr/>
          <p:nvPr/>
        </p:nvSpPr>
        <p:spPr>
          <a:xfrm>
            <a:off x="1406231" y="3779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361EF12-1A03-7923-2270-2AFF06F7B7CF}"/>
              </a:ext>
            </a:extLst>
          </p:cNvPr>
          <p:cNvSpPr/>
          <p:nvPr/>
        </p:nvSpPr>
        <p:spPr>
          <a:xfrm>
            <a:off x="1406231" y="3491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5669A9F-F3F5-D7A5-0845-ACA142017D2C}"/>
              </a:ext>
            </a:extLst>
          </p:cNvPr>
          <p:cNvSpPr/>
          <p:nvPr/>
        </p:nvSpPr>
        <p:spPr>
          <a:xfrm>
            <a:off x="2107405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2F2A18E-7118-46E4-D11F-787AFE731DD6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7CEE28C-70E5-AE7E-F252-5E5E77D672AE}"/>
              </a:ext>
            </a:extLst>
          </p:cNvPr>
          <p:cNvSpPr/>
          <p:nvPr/>
        </p:nvSpPr>
        <p:spPr>
          <a:xfrm>
            <a:off x="1612818" y="421849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84CCDB-BBEA-DD04-4039-E1FDD727FF0E}"/>
              </a:ext>
            </a:extLst>
          </p:cNvPr>
          <p:cNvSpPr/>
          <p:nvPr/>
        </p:nvSpPr>
        <p:spPr>
          <a:xfrm>
            <a:off x="1612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585CB42-0D1F-FDCD-288B-F7745F00080C}"/>
              </a:ext>
            </a:extLst>
          </p:cNvPr>
          <p:cNvSpPr/>
          <p:nvPr/>
        </p:nvSpPr>
        <p:spPr>
          <a:xfrm>
            <a:off x="1900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47463B2-71FB-F87F-61ED-CFBA2252974F}"/>
              </a:ext>
            </a:extLst>
          </p:cNvPr>
          <p:cNvSpPr/>
          <p:nvPr/>
        </p:nvSpPr>
        <p:spPr>
          <a:xfrm>
            <a:off x="1406231" y="4506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34EE56-759C-0305-9FF3-EC8C75F43F22}"/>
              </a:ext>
            </a:extLst>
          </p:cNvPr>
          <p:cNvSpPr/>
          <p:nvPr/>
        </p:nvSpPr>
        <p:spPr>
          <a:xfrm>
            <a:off x="1406231" y="4218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99524-BFD6-2A02-7C01-1DAE20668199}"/>
              </a:ext>
            </a:extLst>
          </p:cNvPr>
          <p:cNvSpPr/>
          <p:nvPr/>
        </p:nvSpPr>
        <p:spPr>
          <a:xfrm>
            <a:off x="2107405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09FC723-F209-388A-1062-2B866AD54C87}"/>
              </a:ext>
            </a:extLst>
          </p:cNvPr>
          <p:cNvSpPr/>
          <p:nvPr/>
        </p:nvSpPr>
        <p:spPr>
          <a:xfrm>
            <a:off x="2107405" y="4218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6C4F20C-7667-9AC3-B31E-84C950EA1A74}"/>
              </a:ext>
            </a:extLst>
          </p:cNvPr>
          <p:cNvSpPr/>
          <p:nvPr/>
        </p:nvSpPr>
        <p:spPr>
          <a:xfrm>
            <a:off x="1612818" y="494527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EAB4C2A-6E1F-5853-E11E-B187BF69C14E}"/>
              </a:ext>
            </a:extLst>
          </p:cNvPr>
          <p:cNvSpPr/>
          <p:nvPr/>
        </p:nvSpPr>
        <p:spPr>
          <a:xfrm>
            <a:off x="1612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0EB525F-993A-E02F-D13D-B291BE8011D9}"/>
              </a:ext>
            </a:extLst>
          </p:cNvPr>
          <p:cNvSpPr/>
          <p:nvPr/>
        </p:nvSpPr>
        <p:spPr>
          <a:xfrm>
            <a:off x="1900818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EA1A81-12DB-4EF4-BB16-D88FF8C9989B}"/>
              </a:ext>
            </a:extLst>
          </p:cNvPr>
          <p:cNvSpPr/>
          <p:nvPr/>
        </p:nvSpPr>
        <p:spPr>
          <a:xfrm>
            <a:off x="1406231" y="5233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05B328-9F51-2B79-25A3-8405F0F620BB}"/>
              </a:ext>
            </a:extLst>
          </p:cNvPr>
          <p:cNvSpPr/>
          <p:nvPr/>
        </p:nvSpPr>
        <p:spPr>
          <a:xfrm>
            <a:off x="1406231" y="494527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D72250-E9AD-D47F-AC2E-B488B82BC64F}"/>
              </a:ext>
            </a:extLst>
          </p:cNvPr>
          <p:cNvSpPr/>
          <p:nvPr/>
        </p:nvSpPr>
        <p:spPr>
          <a:xfrm>
            <a:off x="2107405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688BCF4-A28A-C72F-3724-C51C0DC110E9}"/>
              </a:ext>
            </a:extLst>
          </p:cNvPr>
          <p:cNvSpPr/>
          <p:nvPr/>
        </p:nvSpPr>
        <p:spPr>
          <a:xfrm>
            <a:off x="2107405" y="4945084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D56DF21-1FF4-A7DA-DC67-4F612CEE1ECF}"/>
              </a:ext>
            </a:extLst>
          </p:cNvPr>
          <p:cNvSpPr/>
          <p:nvPr/>
        </p:nvSpPr>
        <p:spPr>
          <a:xfrm>
            <a:off x="1612818" y="567205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CE986B-A198-1294-FA7A-1F59FD795E42}"/>
              </a:ext>
            </a:extLst>
          </p:cNvPr>
          <p:cNvSpPr/>
          <p:nvPr/>
        </p:nvSpPr>
        <p:spPr>
          <a:xfrm>
            <a:off x="1612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20B52DF-AA82-5DF2-E1E8-40D6658ED37C}"/>
              </a:ext>
            </a:extLst>
          </p:cNvPr>
          <p:cNvSpPr/>
          <p:nvPr/>
        </p:nvSpPr>
        <p:spPr>
          <a:xfrm>
            <a:off x="1900818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BBFC308-691C-CE0C-9389-A77B98EBB7DF}"/>
              </a:ext>
            </a:extLst>
          </p:cNvPr>
          <p:cNvSpPr/>
          <p:nvPr/>
        </p:nvSpPr>
        <p:spPr>
          <a:xfrm>
            <a:off x="1406231" y="5960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6C99DB6-7CC0-8759-F237-16A00E38A662}"/>
              </a:ext>
            </a:extLst>
          </p:cNvPr>
          <p:cNvSpPr/>
          <p:nvPr/>
        </p:nvSpPr>
        <p:spPr>
          <a:xfrm>
            <a:off x="1406231" y="567205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1DD6DA5-88A1-D668-8B88-D26DEF243F6C}"/>
              </a:ext>
            </a:extLst>
          </p:cNvPr>
          <p:cNvSpPr/>
          <p:nvPr/>
        </p:nvSpPr>
        <p:spPr>
          <a:xfrm>
            <a:off x="2107405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87F9DBA-DFAF-1C85-7D44-487F28A167AA}"/>
              </a:ext>
            </a:extLst>
          </p:cNvPr>
          <p:cNvSpPr/>
          <p:nvPr/>
        </p:nvSpPr>
        <p:spPr>
          <a:xfrm>
            <a:off x="2107405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6A0AA3-C114-46E4-3C28-ADF3C2A4D0D8}"/>
              </a:ext>
            </a:extLst>
          </p:cNvPr>
          <p:cNvSpPr/>
          <p:nvPr/>
        </p:nvSpPr>
        <p:spPr>
          <a:xfrm>
            <a:off x="2313992" y="203817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2299C8-2449-D7AB-FBF6-30AB588B818C}"/>
              </a:ext>
            </a:extLst>
          </p:cNvPr>
          <p:cNvSpPr/>
          <p:nvPr/>
        </p:nvSpPr>
        <p:spPr>
          <a:xfrm>
            <a:off x="2313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B9E552B-62AB-1BF9-C844-A98CF147C242}"/>
              </a:ext>
            </a:extLst>
          </p:cNvPr>
          <p:cNvSpPr/>
          <p:nvPr/>
        </p:nvSpPr>
        <p:spPr>
          <a:xfrm>
            <a:off x="2601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3AD4C9-9450-FA9E-8157-7077431E6DD2}"/>
              </a:ext>
            </a:extLst>
          </p:cNvPr>
          <p:cNvSpPr/>
          <p:nvPr/>
        </p:nvSpPr>
        <p:spPr>
          <a:xfrm>
            <a:off x="2313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8B9239-07BD-BBA2-32DC-1642E5368B19}"/>
              </a:ext>
            </a:extLst>
          </p:cNvPr>
          <p:cNvSpPr/>
          <p:nvPr/>
        </p:nvSpPr>
        <p:spPr>
          <a:xfrm>
            <a:off x="2601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4B6C5CA-3C2A-40F2-AABD-F11374D273A3}"/>
              </a:ext>
            </a:extLst>
          </p:cNvPr>
          <p:cNvSpPr/>
          <p:nvPr/>
        </p:nvSpPr>
        <p:spPr>
          <a:xfrm>
            <a:off x="2808579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205A03-4538-370B-A4EA-35DAD1A5D576}"/>
              </a:ext>
            </a:extLst>
          </p:cNvPr>
          <p:cNvSpPr/>
          <p:nvPr/>
        </p:nvSpPr>
        <p:spPr>
          <a:xfrm>
            <a:off x="2808579" y="2037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7792EB-1117-5E1D-C6E2-54F2E426906B}"/>
              </a:ext>
            </a:extLst>
          </p:cNvPr>
          <p:cNvSpPr/>
          <p:nvPr/>
        </p:nvSpPr>
        <p:spPr>
          <a:xfrm>
            <a:off x="2313992" y="276494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3844A1F-5222-B993-A274-AC6CFAC296E6}"/>
              </a:ext>
            </a:extLst>
          </p:cNvPr>
          <p:cNvSpPr/>
          <p:nvPr/>
        </p:nvSpPr>
        <p:spPr>
          <a:xfrm>
            <a:off x="2313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E366DE-CC56-04BC-BC0C-80C5155A4AED}"/>
              </a:ext>
            </a:extLst>
          </p:cNvPr>
          <p:cNvSpPr/>
          <p:nvPr/>
        </p:nvSpPr>
        <p:spPr>
          <a:xfrm>
            <a:off x="2601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5EFCCA5-8F93-CEE3-C0D4-CE85BEDD7138}"/>
              </a:ext>
            </a:extLst>
          </p:cNvPr>
          <p:cNvSpPr/>
          <p:nvPr/>
        </p:nvSpPr>
        <p:spPr>
          <a:xfrm>
            <a:off x="2808579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1F55917-C617-4F44-9BF9-540A1FB81EB4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6B9CF45-CE0A-6F21-5441-8C25E5045F8E}"/>
              </a:ext>
            </a:extLst>
          </p:cNvPr>
          <p:cNvSpPr/>
          <p:nvPr/>
        </p:nvSpPr>
        <p:spPr>
          <a:xfrm>
            <a:off x="2313992" y="349172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D62230-BAB8-6332-9C66-0AF775169AB9}"/>
              </a:ext>
            </a:extLst>
          </p:cNvPr>
          <p:cNvSpPr/>
          <p:nvPr/>
        </p:nvSpPr>
        <p:spPr>
          <a:xfrm>
            <a:off x="2313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1D33042-0D42-8A76-348B-F01B67CBBD79}"/>
              </a:ext>
            </a:extLst>
          </p:cNvPr>
          <p:cNvSpPr/>
          <p:nvPr/>
        </p:nvSpPr>
        <p:spPr>
          <a:xfrm>
            <a:off x="2601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932343F-BB72-1CFC-78A4-19537664BAFC}"/>
              </a:ext>
            </a:extLst>
          </p:cNvPr>
          <p:cNvSpPr/>
          <p:nvPr/>
        </p:nvSpPr>
        <p:spPr>
          <a:xfrm>
            <a:off x="2808579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842E40B-C8F5-BECD-AEFC-864961C72172}"/>
              </a:ext>
            </a:extLst>
          </p:cNvPr>
          <p:cNvSpPr/>
          <p:nvPr/>
        </p:nvSpPr>
        <p:spPr>
          <a:xfrm>
            <a:off x="2808579" y="3491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F6F409A-6A58-DB3F-117A-A29CC494421D}"/>
              </a:ext>
            </a:extLst>
          </p:cNvPr>
          <p:cNvSpPr/>
          <p:nvPr/>
        </p:nvSpPr>
        <p:spPr>
          <a:xfrm>
            <a:off x="2313992" y="421849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324CEDC-65D9-56F2-B557-2662E1226F0A}"/>
              </a:ext>
            </a:extLst>
          </p:cNvPr>
          <p:cNvSpPr/>
          <p:nvPr/>
        </p:nvSpPr>
        <p:spPr>
          <a:xfrm>
            <a:off x="2313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318120D-9ED3-E56C-FAB7-23FEAC0C3716}"/>
              </a:ext>
            </a:extLst>
          </p:cNvPr>
          <p:cNvSpPr/>
          <p:nvPr/>
        </p:nvSpPr>
        <p:spPr>
          <a:xfrm>
            <a:off x="2601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B59504E-32B9-AD35-EE5B-BA8D04B527E1}"/>
              </a:ext>
            </a:extLst>
          </p:cNvPr>
          <p:cNvSpPr/>
          <p:nvPr/>
        </p:nvSpPr>
        <p:spPr>
          <a:xfrm>
            <a:off x="2808579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B72B8F-091B-6AA4-CBD6-459E948FB745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1F0BBD-2DCD-85E5-B311-809FD543BEAC}"/>
              </a:ext>
            </a:extLst>
          </p:cNvPr>
          <p:cNvSpPr/>
          <p:nvPr/>
        </p:nvSpPr>
        <p:spPr>
          <a:xfrm>
            <a:off x="2313992" y="494527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79B0DE-D58C-43B1-3CEF-AFF31E24B5B6}"/>
              </a:ext>
            </a:extLst>
          </p:cNvPr>
          <p:cNvSpPr/>
          <p:nvPr/>
        </p:nvSpPr>
        <p:spPr>
          <a:xfrm>
            <a:off x="2313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7A4A538-42F5-8EA0-EF99-4A3C94706445}"/>
              </a:ext>
            </a:extLst>
          </p:cNvPr>
          <p:cNvSpPr/>
          <p:nvPr/>
        </p:nvSpPr>
        <p:spPr>
          <a:xfrm>
            <a:off x="2601992" y="54450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9E969FD-E089-BC12-74E9-A8C6DBB946FE}"/>
              </a:ext>
            </a:extLst>
          </p:cNvPr>
          <p:cNvSpPr/>
          <p:nvPr/>
        </p:nvSpPr>
        <p:spPr>
          <a:xfrm>
            <a:off x="2808579" y="5233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DFFF367-A28C-4857-C4A6-458B3FD55763}"/>
              </a:ext>
            </a:extLst>
          </p:cNvPr>
          <p:cNvSpPr/>
          <p:nvPr/>
        </p:nvSpPr>
        <p:spPr>
          <a:xfrm>
            <a:off x="2808579" y="49450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333B088-F866-5F85-3EBD-E4C87A62B3D5}"/>
              </a:ext>
            </a:extLst>
          </p:cNvPr>
          <p:cNvSpPr/>
          <p:nvPr/>
        </p:nvSpPr>
        <p:spPr>
          <a:xfrm>
            <a:off x="2313992" y="567205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96ABB74-525A-263B-EDC4-49ED20DDFE03}"/>
              </a:ext>
            </a:extLst>
          </p:cNvPr>
          <p:cNvSpPr/>
          <p:nvPr/>
        </p:nvSpPr>
        <p:spPr>
          <a:xfrm>
            <a:off x="2313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4F7041-447F-5CB9-0AC4-5E66ED7CD3EB}"/>
              </a:ext>
            </a:extLst>
          </p:cNvPr>
          <p:cNvSpPr/>
          <p:nvPr/>
        </p:nvSpPr>
        <p:spPr>
          <a:xfrm>
            <a:off x="2601992" y="617178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55ED2F5-342F-22E9-5E9A-6932660D30C0}"/>
              </a:ext>
            </a:extLst>
          </p:cNvPr>
          <p:cNvSpPr/>
          <p:nvPr/>
        </p:nvSpPr>
        <p:spPr>
          <a:xfrm>
            <a:off x="2808579" y="5959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A47C43C-C989-9A8A-C24B-E8047ED3CB04}"/>
              </a:ext>
            </a:extLst>
          </p:cNvPr>
          <p:cNvSpPr/>
          <p:nvPr/>
        </p:nvSpPr>
        <p:spPr>
          <a:xfrm>
            <a:off x="2808579" y="567186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A2258FA-68CF-74A4-CF9D-0DED692F8507}"/>
              </a:ext>
            </a:extLst>
          </p:cNvPr>
          <p:cNvSpPr/>
          <p:nvPr/>
        </p:nvSpPr>
        <p:spPr>
          <a:xfrm>
            <a:off x="3007598" y="203798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EDB89A-1F5B-51E9-3B95-059906D02470}"/>
              </a:ext>
            </a:extLst>
          </p:cNvPr>
          <p:cNvSpPr/>
          <p:nvPr/>
        </p:nvSpPr>
        <p:spPr>
          <a:xfrm>
            <a:off x="3007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F1A9D5-6C7B-8EDA-0A9C-2F432052E6EA}"/>
              </a:ext>
            </a:extLst>
          </p:cNvPr>
          <p:cNvSpPr/>
          <p:nvPr/>
        </p:nvSpPr>
        <p:spPr>
          <a:xfrm>
            <a:off x="3295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14B281A-E4E9-B7D3-B9DD-5A4878CE7A91}"/>
              </a:ext>
            </a:extLst>
          </p:cNvPr>
          <p:cNvSpPr/>
          <p:nvPr/>
        </p:nvSpPr>
        <p:spPr>
          <a:xfrm>
            <a:off x="3007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A50823-CAF7-2810-39A7-4762EB1811A1}"/>
              </a:ext>
            </a:extLst>
          </p:cNvPr>
          <p:cNvSpPr/>
          <p:nvPr/>
        </p:nvSpPr>
        <p:spPr>
          <a:xfrm>
            <a:off x="3295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95159E5-8068-5DAA-F1AB-441AE8D6DF3C}"/>
              </a:ext>
            </a:extLst>
          </p:cNvPr>
          <p:cNvSpPr/>
          <p:nvPr/>
        </p:nvSpPr>
        <p:spPr>
          <a:xfrm>
            <a:off x="3502185" y="23257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82EBD62-036A-1F4F-A97B-309230254F27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B3008D8-3319-4427-E1CF-E5CF9A88C6C4}"/>
              </a:ext>
            </a:extLst>
          </p:cNvPr>
          <p:cNvSpPr/>
          <p:nvPr/>
        </p:nvSpPr>
        <p:spPr>
          <a:xfrm>
            <a:off x="3007598" y="276475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1F8E501-CAF3-24AD-0D85-E2C8EA3043F8}"/>
              </a:ext>
            </a:extLst>
          </p:cNvPr>
          <p:cNvSpPr/>
          <p:nvPr/>
        </p:nvSpPr>
        <p:spPr>
          <a:xfrm>
            <a:off x="3007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36C5025-219C-9457-BA54-26E2EA385032}"/>
              </a:ext>
            </a:extLst>
          </p:cNvPr>
          <p:cNvSpPr/>
          <p:nvPr/>
        </p:nvSpPr>
        <p:spPr>
          <a:xfrm>
            <a:off x="3295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D0949CD-6ED5-66BD-263D-2932948662D4}"/>
              </a:ext>
            </a:extLst>
          </p:cNvPr>
          <p:cNvSpPr/>
          <p:nvPr/>
        </p:nvSpPr>
        <p:spPr>
          <a:xfrm>
            <a:off x="3502185" y="3052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84F3C32-9B46-2D91-9B4B-C4C30AA3DE3B}"/>
              </a:ext>
            </a:extLst>
          </p:cNvPr>
          <p:cNvSpPr/>
          <p:nvPr/>
        </p:nvSpPr>
        <p:spPr>
          <a:xfrm>
            <a:off x="3502185" y="2764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36096A4-66FF-31A9-1EC1-5289D4BF76E4}"/>
              </a:ext>
            </a:extLst>
          </p:cNvPr>
          <p:cNvSpPr/>
          <p:nvPr/>
        </p:nvSpPr>
        <p:spPr>
          <a:xfrm>
            <a:off x="3007598" y="349153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13709D7-2473-9FC1-79C2-C9D4EAA89EBB}"/>
              </a:ext>
            </a:extLst>
          </p:cNvPr>
          <p:cNvSpPr/>
          <p:nvPr/>
        </p:nvSpPr>
        <p:spPr>
          <a:xfrm>
            <a:off x="3007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EB91E6E-836C-6918-216F-6F14DF5FADBD}"/>
              </a:ext>
            </a:extLst>
          </p:cNvPr>
          <p:cNvSpPr/>
          <p:nvPr/>
        </p:nvSpPr>
        <p:spPr>
          <a:xfrm>
            <a:off x="3295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A6E9738-5A94-362F-BABD-1BD5DD7D7F19}"/>
              </a:ext>
            </a:extLst>
          </p:cNvPr>
          <p:cNvSpPr/>
          <p:nvPr/>
        </p:nvSpPr>
        <p:spPr>
          <a:xfrm>
            <a:off x="3502185" y="3779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18B7F63-D557-BF5A-3026-FD07B8A14DEF}"/>
              </a:ext>
            </a:extLst>
          </p:cNvPr>
          <p:cNvSpPr/>
          <p:nvPr/>
        </p:nvSpPr>
        <p:spPr>
          <a:xfrm>
            <a:off x="3502185" y="3491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F5872FB-DE31-08CF-D122-3D0A2BEA14EC}"/>
              </a:ext>
            </a:extLst>
          </p:cNvPr>
          <p:cNvSpPr/>
          <p:nvPr/>
        </p:nvSpPr>
        <p:spPr>
          <a:xfrm>
            <a:off x="3007598" y="421830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91F947-4FAE-B297-357A-6A82D220F764}"/>
              </a:ext>
            </a:extLst>
          </p:cNvPr>
          <p:cNvSpPr/>
          <p:nvPr/>
        </p:nvSpPr>
        <p:spPr>
          <a:xfrm>
            <a:off x="3007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8EC098-9D86-7B4F-825A-501FCDBDFC0C}"/>
              </a:ext>
            </a:extLst>
          </p:cNvPr>
          <p:cNvSpPr/>
          <p:nvPr/>
        </p:nvSpPr>
        <p:spPr>
          <a:xfrm>
            <a:off x="3295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8CABA0C-5920-51E3-84ED-CDD133A219D3}"/>
              </a:ext>
            </a:extLst>
          </p:cNvPr>
          <p:cNvSpPr/>
          <p:nvPr/>
        </p:nvSpPr>
        <p:spPr>
          <a:xfrm>
            <a:off x="3502185" y="4506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A27FF1F-48DA-906E-4BE5-19679D03B5FF}"/>
              </a:ext>
            </a:extLst>
          </p:cNvPr>
          <p:cNvSpPr/>
          <p:nvPr/>
        </p:nvSpPr>
        <p:spPr>
          <a:xfrm>
            <a:off x="3502185" y="4218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A994DB8-0022-BDFF-5EE2-2D3BA777B32B}"/>
              </a:ext>
            </a:extLst>
          </p:cNvPr>
          <p:cNvSpPr/>
          <p:nvPr/>
        </p:nvSpPr>
        <p:spPr>
          <a:xfrm>
            <a:off x="3007598" y="494508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328E2B9-1DF2-6EF1-42F6-CA255C48020C}"/>
              </a:ext>
            </a:extLst>
          </p:cNvPr>
          <p:cNvSpPr/>
          <p:nvPr/>
        </p:nvSpPr>
        <p:spPr>
          <a:xfrm>
            <a:off x="3007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A0AF8E4-DA66-44EA-7D59-38E98DF4118A}"/>
              </a:ext>
            </a:extLst>
          </p:cNvPr>
          <p:cNvSpPr/>
          <p:nvPr/>
        </p:nvSpPr>
        <p:spPr>
          <a:xfrm>
            <a:off x="3295598" y="54448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76EE389-B2CC-DC89-7486-D4A0DF1AFB20}"/>
              </a:ext>
            </a:extLst>
          </p:cNvPr>
          <p:cNvSpPr/>
          <p:nvPr/>
        </p:nvSpPr>
        <p:spPr>
          <a:xfrm>
            <a:off x="3502185" y="52328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DF042D1E-7B71-5BDD-E56B-DC89CE0767A7}"/>
              </a:ext>
            </a:extLst>
          </p:cNvPr>
          <p:cNvSpPr/>
          <p:nvPr/>
        </p:nvSpPr>
        <p:spPr>
          <a:xfrm>
            <a:off x="3502185" y="494489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091A550B-4F24-7168-D4DC-69D6641B007E}"/>
              </a:ext>
            </a:extLst>
          </p:cNvPr>
          <p:cNvSpPr/>
          <p:nvPr/>
        </p:nvSpPr>
        <p:spPr>
          <a:xfrm>
            <a:off x="3007598" y="567186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8CEA8A7-1BCB-688B-11A9-853F42D82219}"/>
              </a:ext>
            </a:extLst>
          </p:cNvPr>
          <p:cNvSpPr/>
          <p:nvPr/>
        </p:nvSpPr>
        <p:spPr>
          <a:xfrm>
            <a:off x="3007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7EB318AC-AE0F-C82A-75DB-576509A1643A}"/>
              </a:ext>
            </a:extLst>
          </p:cNvPr>
          <p:cNvSpPr/>
          <p:nvPr/>
        </p:nvSpPr>
        <p:spPr>
          <a:xfrm>
            <a:off x="3295598" y="617159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6C2043-4CCF-38AA-0DB9-8B9514842E28}"/>
              </a:ext>
            </a:extLst>
          </p:cNvPr>
          <p:cNvSpPr/>
          <p:nvPr/>
        </p:nvSpPr>
        <p:spPr>
          <a:xfrm>
            <a:off x="3502185" y="595966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A2E9142-E041-0145-2653-8EFBCDDAE7B1}"/>
              </a:ext>
            </a:extLst>
          </p:cNvPr>
          <p:cNvSpPr/>
          <p:nvPr/>
        </p:nvSpPr>
        <p:spPr>
          <a:xfrm>
            <a:off x="3502185" y="567166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5F7F8CE6-1D2B-4FE6-1311-D4AF57502A41}"/>
              </a:ext>
            </a:extLst>
          </p:cNvPr>
          <p:cNvSpPr/>
          <p:nvPr/>
        </p:nvSpPr>
        <p:spPr>
          <a:xfrm>
            <a:off x="8045250" y="2325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FAA830D-5D46-DB2A-DE91-D0D383B03DC1}"/>
              </a:ext>
            </a:extLst>
          </p:cNvPr>
          <p:cNvSpPr/>
          <p:nvPr/>
        </p:nvSpPr>
        <p:spPr>
          <a:xfrm>
            <a:off x="8045250" y="2037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71EDA58D-4B23-72FD-C3F0-6E4FE885093E}"/>
              </a:ext>
            </a:extLst>
          </p:cNvPr>
          <p:cNvSpPr/>
          <p:nvPr/>
        </p:nvSpPr>
        <p:spPr>
          <a:xfrm>
            <a:off x="8045250" y="3051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DF60738-59F8-88FE-9B72-51294425B686}"/>
              </a:ext>
            </a:extLst>
          </p:cNvPr>
          <p:cNvSpPr/>
          <p:nvPr/>
        </p:nvSpPr>
        <p:spPr>
          <a:xfrm>
            <a:off x="8045250" y="2763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9ADBC84F-B905-2A5A-D455-420205057F88}"/>
              </a:ext>
            </a:extLst>
          </p:cNvPr>
          <p:cNvSpPr/>
          <p:nvPr/>
        </p:nvSpPr>
        <p:spPr>
          <a:xfrm>
            <a:off x="8045250" y="3778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DA8227BE-D8FE-18D7-58BF-6948EA70D915}"/>
              </a:ext>
            </a:extLst>
          </p:cNvPr>
          <p:cNvSpPr/>
          <p:nvPr/>
        </p:nvSpPr>
        <p:spPr>
          <a:xfrm>
            <a:off x="8045250" y="3490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EC10A44-A385-FC7A-8C59-69B257C77A8B}"/>
              </a:ext>
            </a:extLst>
          </p:cNvPr>
          <p:cNvSpPr/>
          <p:nvPr/>
        </p:nvSpPr>
        <p:spPr>
          <a:xfrm>
            <a:off x="8045250" y="4505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E7E8404-E89D-3DBF-DA48-85ACFA86D5FE}"/>
              </a:ext>
            </a:extLst>
          </p:cNvPr>
          <p:cNvSpPr/>
          <p:nvPr/>
        </p:nvSpPr>
        <p:spPr>
          <a:xfrm>
            <a:off x="8045250" y="4217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B458C698-0D4E-76B2-0330-2EBBD5A324C2}"/>
              </a:ext>
            </a:extLst>
          </p:cNvPr>
          <p:cNvSpPr/>
          <p:nvPr/>
        </p:nvSpPr>
        <p:spPr>
          <a:xfrm>
            <a:off x="8045250" y="5232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ABCCA6C0-2DE1-E684-8C0A-A403A30A8326}"/>
              </a:ext>
            </a:extLst>
          </p:cNvPr>
          <p:cNvSpPr/>
          <p:nvPr/>
        </p:nvSpPr>
        <p:spPr>
          <a:xfrm>
            <a:off x="8045250" y="49441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BAA49B8B-43CE-CD6C-C065-11D0EE95EA19}"/>
              </a:ext>
            </a:extLst>
          </p:cNvPr>
          <p:cNvSpPr/>
          <p:nvPr/>
        </p:nvSpPr>
        <p:spPr>
          <a:xfrm>
            <a:off x="8045250" y="5958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EAAE8926-7FE0-13DA-D3FB-34F74F19AE94}"/>
              </a:ext>
            </a:extLst>
          </p:cNvPr>
          <p:cNvSpPr/>
          <p:nvPr/>
        </p:nvSpPr>
        <p:spPr>
          <a:xfrm>
            <a:off x="8045250" y="567090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0E30DE30-2244-56F1-3D02-F16BD740EA37}"/>
              </a:ext>
            </a:extLst>
          </p:cNvPr>
          <p:cNvSpPr/>
          <p:nvPr/>
        </p:nvSpPr>
        <p:spPr>
          <a:xfrm>
            <a:off x="8280927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81922689-291D-408E-7336-8BCBA8D0DA88}"/>
              </a:ext>
            </a:extLst>
          </p:cNvPr>
          <p:cNvSpPr/>
          <p:nvPr/>
        </p:nvSpPr>
        <p:spPr>
          <a:xfrm>
            <a:off x="8280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B778B45A-DA36-B62F-349F-7FCCD1D85BFF}"/>
              </a:ext>
            </a:extLst>
          </p:cNvPr>
          <p:cNvSpPr/>
          <p:nvPr/>
        </p:nvSpPr>
        <p:spPr>
          <a:xfrm>
            <a:off x="8568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7E5A70C1-56AD-6C2D-AB18-827E7B5089ED}"/>
              </a:ext>
            </a:extLst>
          </p:cNvPr>
          <p:cNvSpPr/>
          <p:nvPr/>
        </p:nvSpPr>
        <p:spPr>
          <a:xfrm>
            <a:off x="8280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6AF0A3BA-F3F5-1F21-A797-C117198075AD}"/>
              </a:ext>
            </a:extLst>
          </p:cNvPr>
          <p:cNvSpPr/>
          <p:nvPr/>
        </p:nvSpPr>
        <p:spPr>
          <a:xfrm>
            <a:off x="8568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26E90EC6-111C-CE1F-56C0-806FC0D9832D}"/>
              </a:ext>
            </a:extLst>
          </p:cNvPr>
          <p:cNvSpPr/>
          <p:nvPr/>
        </p:nvSpPr>
        <p:spPr>
          <a:xfrm>
            <a:off x="8775514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119B261A-7389-8D8A-D52F-4DD4D1A1D6D8}"/>
              </a:ext>
            </a:extLst>
          </p:cNvPr>
          <p:cNvSpPr/>
          <p:nvPr/>
        </p:nvSpPr>
        <p:spPr>
          <a:xfrm>
            <a:off x="8775514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ABE18DAC-0360-D614-AFCE-81D07DE5B405}"/>
              </a:ext>
            </a:extLst>
          </p:cNvPr>
          <p:cNvSpPr/>
          <p:nvPr/>
        </p:nvSpPr>
        <p:spPr>
          <a:xfrm>
            <a:off x="8280927" y="276380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784CB6-0554-254C-9E4D-D027937F2E0E}"/>
              </a:ext>
            </a:extLst>
          </p:cNvPr>
          <p:cNvSpPr/>
          <p:nvPr/>
        </p:nvSpPr>
        <p:spPr>
          <a:xfrm>
            <a:off x="8280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F8C4DC19-1672-201D-97CE-7DD0415152C1}"/>
              </a:ext>
            </a:extLst>
          </p:cNvPr>
          <p:cNvSpPr/>
          <p:nvPr/>
        </p:nvSpPr>
        <p:spPr>
          <a:xfrm>
            <a:off x="8568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7F0C0CC3-B785-7D23-227C-E68E59353B0D}"/>
              </a:ext>
            </a:extLst>
          </p:cNvPr>
          <p:cNvSpPr/>
          <p:nvPr/>
        </p:nvSpPr>
        <p:spPr>
          <a:xfrm>
            <a:off x="8775514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4D5B09DB-FD86-2520-B59F-114385226F41}"/>
              </a:ext>
            </a:extLst>
          </p:cNvPr>
          <p:cNvSpPr/>
          <p:nvPr/>
        </p:nvSpPr>
        <p:spPr>
          <a:xfrm>
            <a:off x="8775514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58E27F28-3513-9F0E-6E8C-9FB36E8E9B2B}"/>
              </a:ext>
            </a:extLst>
          </p:cNvPr>
          <p:cNvSpPr/>
          <p:nvPr/>
        </p:nvSpPr>
        <p:spPr>
          <a:xfrm>
            <a:off x="8280927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7B833BA4-798D-4ACF-5C86-A9C2B3C294E7}"/>
              </a:ext>
            </a:extLst>
          </p:cNvPr>
          <p:cNvSpPr/>
          <p:nvPr/>
        </p:nvSpPr>
        <p:spPr>
          <a:xfrm>
            <a:off x="8280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69B97B7F-D392-FAFF-EE07-877DB34C3F8A}"/>
              </a:ext>
            </a:extLst>
          </p:cNvPr>
          <p:cNvSpPr/>
          <p:nvPr/>
        </p:nvSpPr>
        <p:spPr>
          <a:xfrm>
            <a:off x="8568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7C3E57D0-1C2B-DBE2-1C91-2306215FCE1B}"/>
              </a:ext>
            </a:extLst>
          </p:cNvPr>
          <p:cNvSpPr/>
          <p:nvPr/>
        </p:nvSpPr>
        <p:spPr>
          <a:xfrm>
            <a:off x="8775514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855C9817-B42F-97EB-50A8-80569B963C67}"/>
              </a:ext>
            </a:extLst>
          </p:cNvPr>
          <p:cNvSpPr/>
          <p:nvPr/>
        </p:nvSpPr>
        <p:spPr>
          <a:xfrm>
            <a:off x="8775514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DCDABB2A-6922-B7BB-E630-41FB6DCDD3A7}"/>
              </a:ext>
            </a:extLst>
          </p:cNvPr>
          <p:cNvSpPr/>
          <p:nvPr/>
        </p:nvSpPr>
        <p:spPr>
          <a:xfrm>
            <a:off x="8280927" y="421735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BA6216-7990-7D5D-2181-45F00869BF2A}"/>
              </a:ext>
            </a:extLst>
          </p:cNvPr>
          <p:cNvSpPr/>
          <p:nvPr/>
        </p:nvSpPr>
        <p:spPr>
          <a:xfrm>
            <a:off x="8280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EB2BBDE6-294D-C605-CDA5-2EF7833725C9}"/>
              </a:ext>
            </a:extLst>
          </p:cNvPr>
          <p:cNvSpPr/>
          <p:nvPr/>
        </p:nvSpPr>
        <p:spPr>
          <a:xfrm>
            <a:off x="8568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50A3298E-3342-8F03-71AA-2DC36A0F8562}"/>
              </a:ext>
            </a:extLst>
          </p:cNvPr>
          <p:cNvSpPr/>
          <p:nvPr/>
        </p:nvSpPr>
        <p:spPr>
          <a:xfrm>
            <a:off x="8775514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8106D36E-06D2-0AC5-54EE-30D762F055B2}"/>
              </a:ext>
            </a:extLst>
          </p:cNvPr>
          <p:cNvSpPr/>
          <p:nvPr/>
        </p:nvSpPr>
        <p:spPr>
          <a:xfrm>
            <a:off x="8775514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6B0EB07C-12E2-30B9-19BD-85C4C0C23E9F}"/>
              </a:ext>
            </a:extLst>
          </p:cNvPr>
          <p:cNvSpPr/>
          <p:nvPr/>
        </p:nvSpPr>
        <p:spPr>
          <a:xfrm>
            <a:off x="8280927" y="494412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F0D104D0-BDC2-60E4-E661-2FE5E75DC2C4}"/>
              </a:ext>
            </a:extLst>
          </p:cNvPr>
          <p:cNvSpPr/>
          <p:nvPr/>
        </p:nvSpPr>
        <p:spPr>
          <a:xfrm>
            <a:off x="8280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EA738DF6-8EAD-E209-1D5D-84770EFFC2E8}"/>
              </a:ext>
            </a:extLst>
          </p:cNvPr>
          <p:cNvSpPr/>
          <p:nvPr/>
        </p:nvSpPr>
        <p:spPr>
          <a:xfrm>
            <a:off x="8568927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38C9B189-38A4-87A3-F4D5-7CF430025DF4}"/>
              </a:ext>
            </a:extLst>
          </p:cNvPr>
          <p:cNvSpPr/>
          <p:nvPr/>
        </p:nvSpPr>
        <p:spPr>
          <a:xfrm>
            <a:off x="8775514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08C76C74-389B-CC82-9C05-1E5F10E432EE}"/>
              </a:ext>
            </a:extLst>
          </p:cNvPr>
          <p:cNvSpPr/>
          <p:nvPr/>
        </p:nvSpPr>
        <p:spPr>
          <a:xfrm>
            <a:off x="8775514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BEED7A1C-B7F7-01CB-C602-7D0A2B01165F}"/>
              </a:ext>
            </a:extLst>
          </p:cNvPr>
          <p:cNvSpPr/>
          <p:nvPr/>
        </p:nvSpPr>
        <p:spPr>
          <a:xfrm>
            <a:off x="8280927" y="567090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3236F82F-8A35-57A8-0457-D83387C95B1F}"/>
              </a:ext>
            </a:extLst>
          </p:cNvPr>
          <p:cNvSpPr/>
          <p:nvPr/>
        </p:nvSpPr>
        <p:spPr>
          <a:xfrm>
            <a:off x="8280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135B1344-6962-6342-12F5-625D9F094E48}"/>
              </a:ext>
            </a:extLst>
          </p:cNvPr>
          <p:cNvSpPr/>
          <p:nvPr/>
        </p:nvSpPr>
        <p:spPr>
          <a:xfrm>
            <a:off x="8568927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42E29FEA-5280-22E5-D54A-EC8F0941BEEC}"/>
              </a:ext>
            </a:extLst>
          </p:cNvPr>
          <p:cNvSpPr/>
          <p:nvPr/>
        </p:nvSpPr>
        <p:spPr>
          <a:xfrm>
            <a:off x="8775514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1D67A784-F527-C96B-8E4D-FFA2183BEBC6}"/>
              </a:ext>
            </a:extLst>
          </p:cNvPr>
          <p:cNvSpPr/>
          <p:nvPr/>
        </p:nvSpPr>
        <p:spPr>
          <a:xfrm>
            <a:off x="8775514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F96FC4C2-2C56-8ED0-AD4D-35CF5858EEA6}"/>
              </a:ext>
            </a:extLst>
          </p:cNvPr>
          <p:cNvSpPr/>
          <p:nvPr/>
        </p:nvSpPr>
        <p:spPr>
          <a:xfrm>
            <a:off x="8982101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39DEC22-1E61-60D9-2457-87C411B40D96}"/>
              </a:ext>
            </a:extLst>
          </p:cNvPr>
          <p:cNvSpPr/>
          <p:nvPr/>
        </p:nvSpPr>
        <p:spPr>
          <a:xfrm>
            <a:off x="8982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A05C6526-4CAE-9E4E-DC15-D5BBAFFB4353}"/>
              </a:ext>
            </a:extLst>
          </p:cNvPr>
          <p:cNvSpPr/>
          <p:nvPr/>
        </p:nvSpPr>
        <p:spPr>
          <a:xfrm>
            <a:off x="9270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C65B9E0F-8436-5EE3-6DA9-8F28E75FB91E}"/>
              </a:ext>
            </a:extLst>
          </p:cNvPr>
          <p:cNvSpPr/>
          <p:nvPr/>
        </p:nvSpPr>
        <p:spPr>
          <a:xfrm>
            <a:off x="8982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A5325333-E8D5-EECD-6809-A49319006325}"/>
              </a:ext>
            </a:extLst>
          </p:cNvPr>
          <p:cNvSpPr/>
          <p:nvPr/>
        </p:nvSpPr>
        <p:spPr>
          <a:xfrm>
            <a:off x="9270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01E8E5AB-D436-1A02-F95A-F3E99CE9922A}"/>
              </a:ext>
            </a:extLst>
          </p:cNvPr>
          <p:cNvSpPr/>
          <p:nvPr/>
        </p:nvSpPr>
        <p:spPr>
          <a:xfrm>
            <a:off x="9476688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7E28EE62-3508-2620-1811-15F9E908E20F}"/>
              </a:ext>
            </a:extLst>
          </p:cNvPr>
          <p:cNvSpPr/>
          <p:nvPr/>
        </p:nvSpPr>
        <p:spPr>
          <a:xfrm>
            <a:off x="9476688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A21E5409-62F6-FE87-9FC6-B374FCE251FC}"/>
              </a:ext>
            </a:extLst>
          </p:cNvPr>
          <p:cNvSpPr/>
          <p:nvPr/>
        </p:nvSpPr>
        <p:spPr>
          <a:xfrm>
            <a:off x="8982101" y="276380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168A2163-B403-1D90-5068-D54B63799292}"/>
              </a:ext>
            </a:extLst>
          </p:cNvPr>
          <p:cNvSpPr/>
          <p:nvPr/>
        </p:nvSpPr>
        <p:spPr>
          <a:xfrm>
            <a:off x="8982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FF402CAC-3464-825A-0172-5815F44057B7}"/>
              </a:ext>
            </a:extLst>
          </p:cNvPr>
          <p:cNvSpPr/>
          <p:nvPr/>
        </p:nvSpPr>
        <p:spPr>
          <a:xfrm>
            <a:off x="9270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479C2B6E-0995-64B3-ED52-EC9BC684B508}"/>
              </a:ext>
            </a:extLst>
          </p:cNvPr>
          <p:cNvSpPr/>
          <p:nvPr/>
        </p:nvSpPr>
        <p:spPr>
          <a:xfrm>
            <a:off x="9476688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04AD7A5A-EEB4-A7F1-C811-9ED017E9F223}"/>
              </a:ext>
            </a:extLst>
          </p:cNvPr>
          <p:cNvSpPr/>
          <p:nvPr/>
        </p:nvSpPr>
        <p:spPr>
          <a:xfrm>
            <a:off x="9476688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968FCCEC-88CA-3DAB-1CB8-7355B52BED4C}"/>
              </a:ext>
            </a:extLst>
          </p:cNvPr>
          <p:cNvSpPr/>
          <p:nvPr/>
        </p:nvSpPr>
        <p:spPr>
          <a:xfrm>
            <a:off x="8982101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872FEF46-901B-426A-8D9C-5FE5BE36AD60}"/>
              </a:ext>
            </a:extLst>
          </p:cNvPr>
          <p:cNvSpPr/>
          <p:nvPr/>
        </p:nvSpPr>
        <p:spPr>
          <a:xfrm>
            <a:off x="8982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CA0E66EA-43DC-9177-23CE-2174AC75F39E}"/>
              </a:ext>
            </a:extLst>
          </p:cNvPr>
          <p:cNvSpPr/>
          <p:nvPr/>
        </p:nvSpPr>
        <p:spPr>
          <a:xfrm>
            <a:off x="9270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38CDABA-DE65-5FDA-6DA2-D2E977610D7B}"/>
              </a:ext>
            </a:extLst>
          </p:cNvPr>
          <p:cNvSpPr/>
          <p:nvPr/>
        </p:nvSpPr>
        <p:spPr>
          <a:xfrm>
            <a:off x="9476688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D12E219-BBAD-80F7-5A5C-E120FE45452E}"/>
              </a:ext>
            </a:extLst>
          </p:cNvPr>
          <p:cNvSpPr/>
          <p:nvPr/>
        </p:nvSpPr>
        <p:spPr>
          <a:xfrm>
            <a:off x="9476688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DAE66BE0-B536-DB85-33D8-BC9EAB4A68E3}"/>
              </a:ext>
            </a:extLst>
          </p:cNvPr>
          <p:cNvSpPr/>
          <p:nvPr/>
        </p:nvSpPr>
        <p:spPr>
          <a:xfrm>
            <a:off x="8982101" y="4217353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F3C56A1E-6B8B-B58C-AFBD-19FDD915C638}"/>
              </a:ext>
            </a:extLst>
          </p:cNvPr>
          <p:cNvSpPr/>
          <p:nvPr/>
        </p:nvSpPr>
        <p:spPr>
          <a:xfrm>
            <a:off x="8982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B465D0ED-4C01-335A-7B44-41AEF534CBD3}"/>
              </a:ext>
            </a:extLst>
          </p:cNvPr>
          <p:cNvSpPr/>
          <p:nvPr/>
        </p:nvSpPr>
        <p:spPr>
          <a:xfrm>
            <a:off x="9270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759D2628-268F-C5C5-B14F-CD9409F658A0}"/>
              </a:ext>
            </a:extLst>
          </p:cNvPr>
          <p:cNvSpPr/>
          <p:nvPr/>
        </p:nvSpPr>
        <p:spPr>
          <a:xfrm>
            <a:off x="9476688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0E3532A7-B3AF-7338-56CB-DD6E3FCB03FC}"/>
              </a:ext>
            </a:extLst>
          </p:cNvPr>
          <p:cNvSpPr/>
          <p:nvPr/>
        </p:nvSpPr>
        <p:spPr>
          <a:xfrm>
            <a:off x="9476688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95AD4C3-00BC-283E-A7A2-9F0135251643}"/>
              </a:ext>
            </a:extLst>
          </p:cNvPr>
          <p:cNvSpPr/>
          <p:nvPr/>
        </p:nvSpPr>
        <p:spPr>
          <a:xfrm>
            <a:off x="8982101" y="494412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6E1E9AE3-C6F5-2691-42EE-F8441A12F9CA}"/>
              </a:ext>
            </a:extLst>
          </p:cNvPr>
          <p:cNvSpPr/>
          <p:nvPr/>
        </p:nvSpPr>
        <p:spPr>
          <a:xfrm>
            <a:off x="8982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72BAB3F1-E7BC-E4B2-85D5-5C4B2F72057E}"/>
              </a:ext>
            </a:extLst>
          </p:cNvPr>
          <p:cNvSpPr/>
          <p:nvPr/>
        </p:nvSpPr>
        <p:spPr>
          <a:xfrm>
            <a:off x="9270101" y="54438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85485984-8815-C6BD-2709-EFE34B363D24}"/>
              </a:ext>
            </a:extLst>
          </p:cNvPr>
          <p:cNvSpPr/>
          <p:nvPr/>
        </p:nvSpPr>
        <p:spPr>
          <a:xfrm>
            <a:off x="9476688" y="5231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1689F289-1368-EC37-8300-05F0BBA2FDF4}"/>
              </a:ext>
            </a:extLst>
          </p:cNvPr>
          <p:cNvSpPr/>
          <p:nvPr/>
        </p:nvSpPr>
        <p:spPr>
          <a:xfrm>
            <a:off x="9476688" y="49439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3E8CAE8A-C3FD-11D0-3F52-7F7DE38DDB8E}"/>
              </a:ext>
            </a:extLst>
          </p:cNvPr>
          <p:cNvSpPr/>
          <p:nvPr/>
        </p:nvSpPr>
        <p:spPr>
          <a:xfrm>
            <a:off x="8982101" y="567090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1CFBF05D-A94C-E0CB-F582-FE513C36BAA7}"/>
              </a:ext>
            </a:extLst>
          </p:cNvPr>
          <p:cNvSpPr/>
          <p:nvPr/>
        </p:nvSpPr>
        <p:spPr>
          <a:xfrm>
            <a:off x="8982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77DF2164-6FF5-E55B-F66F-8B895930CFE2}"/>
              </a:ext>
            </a:extLst>
          </p:cNvPr>
          <p:cNvSpPr/>
          <p:nvPr/>
        </p:nvSpPr>
        <p:spPr>
          <a:xfrm>
            <a:off x="9270101" y="61706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F4361572-57E7-9602-0EC3-4988AFD84D66}"/>
              </a:ext>
            </a:extLst>
          </p:cNvPr>
          <p:cNvSpPr/>
          <p:nvPr/>
        </p:nvSpPr>
        <p:spPr>
          <a:xfrm>
            <a:off x="9476688" y="5958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0EF6D46F-DEBC-0EC3-3AC3-DD84CB8A1A7B}"/>
              </a:ext>
            </a:extLst>
          </p:cNvPr>
          <p:cNvSpPr/>
          <p:nvPr/>
        </p:nvSpPr>
        <p:spPr>
          <a:xfrm>
            <a:off x="9476688" y="567071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A79CBC5B-526B-F78E-39C0-BF23CED64A95}"/>
              </a:ext>
            </a:extLst>
          </p:cNvPr>
          <p:cNvSpPr/>
          <p:nvPr/>
        </p:nvSpPr>
        <p:spPr>
          <a:xfrm>
            <a:off x="9675707" y="203683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E8508A6D-3F96-556D-49A5-8D7A5DDCEFD8}"/>
              </a:ext>
            </a:extLst>
          </p:cNvPr>
          <p:cNvSpPr/>
          <p:nvPr/>
        </p:nvSpPr>
        <p:spPr>
          <a:xfrm>
            <a:off x="9675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FC222C55-351E-F7CC-0822-14DB8EDAED22}"/>
              </a:ext>
            </a:extLst>
          </p:cNvPr>
          <p:cNvSpPr/>
          <p:nvPr/>
        </p:nvSpPr>
        <p:spPr>
          <a:xfrm>
            <a:off x="9963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BF51ECAC-BF77-58AC-62D5-EC63BB5C4807}"/>
              </a:ext>
            </a:extLst>
          </p:cNvPr>
          <p:cNvSpPr/>
          <p:nvPr/>
        </p:nvSpPr>
        <p:spPr>
          <a:xfrm>
            <a:off x="9675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F3BD89C4-C058-C384-74AF-BB7DDE75DED0}"/>
              </a:ext>
            </a:extLst>
          </p:cNvPr>
          <p:cNvSpPr/>
          <p:nvPr/>
        </p:nvSpPr>
        <p:spPr>
          <a:xfrm>
            <a:off x="9963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73852965-0F96-57A5-F3AC-56F92085C4E2}"/>
              </a:ext>
            </a:extLst>
          </p:cNvPr>
          <p:cNvSpPr/>
          <p:nvPr/>
        </p:nvSpPr>
        <p:spPr>
          <a:xfrm>
            <a:off x="10170294" y="2324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ECDE9087-71AF-6200-8E39-E5B2766D9697}"/>
              </a:ext>
            </a:extLst>
          </p:cNvPr>
          <p:cNvSpPr/>
          <p:nvPr/>
        </p:nvSpPr>
        <p:spPr>
          <a:xfrm>
            <a:off x="10170294" y="2036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6D9138B9-0AD2-2EFD-0983-1AA76AD7DA27}"/>
              </a:ext>
            </a:extLst>
          </p:cNvPr>
          <p:cNvSpPr/>
          <p:nvPr/>
        </p:nvSpPr>
        <p:spPr>
          <a:xfrm>
            <a:off x="9675707" y="2763610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BA48192E-3FFC-A4A2-B312-522111DCF385}"/>
              </a:ext>
            </a:extLst>
          </p:cNvPr>
          <p:cNvSpPr/>
          <p:nvPr/>
        </p:nvSpPr>
        <p:spPr>
          <a:xfrm>
            <a:off x="9675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AF1F549A-0D25-4DB3-FB21-28A4802A38DB}"/>
              </a:ext>
            </a:extLst>
          </p:cNvPr>
          <p:cNvSpPr/>
          <p:nvPr/>
        </p:nvSpPr>
        <p:spPr>
          <a:xfrm>
            <a:off x="9963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FB45F27D-136A-6E5B-7985-290A85BCC799}"/>
              </a:ext>
            </a:extLst>
          </p:cNvPr>
          <p:cNvSpPr/>
          <p:nvPr/>
        </p:nvSpPr>
        <p:spPr>
          <a:xfrm>
            <a:off x="10170294" y="3051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3B2084A9-5B2D-746F-2D81-10647471E4AD}"/>
              </a:ext>
            </a:extLst>
          </p:cNvPr>
          <p:cNvSpPr/>
          <p:nvPr/>
        </p:nvSpPr>
        <p:spPr>
          <a:xfrm>
            <a:off x="10170294" y="2763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5E0FAF81-A3DC-2430-8A5E-789807267E94}"/>
              </a:ext>
            </a:extLst>
          </p:cNvPr>
          <p:cNvSpPr/>
          <p:nvPr/>
        </p:nvSpPr>
        <p:spPr>
          <a:xfrm>
            <a:off x="9675707" y="349038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2719FC51-636C-BCCE-78DD-54AD5406767F}"/>
              </a:ext>
            </a:extLst>
          </p:cNvPr>
          <p:cNvSpPr/>
          <p:nvPr/>
        </p:nvSpPr>
        <p:spPr>
          <a:xfrm>
            <a:off x="9675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58FF941B-9AA1-1046-8EA5-5101152F49C4}"/>
              </a:ext>
            </a:extLst>
          </p:cNvPr>
          <p:cNvSpPr/>
          <p:nvPr/>
        </p:nvSpPr>
        <p:spPr>
          <a:xfrm>
            <a:off x="9963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1CC38481-E78B-DC17-22FC-756514B4B90A}"/>
              </a:ext>
            </a:extLst>
          </p:cNvPr>
          <p:cNvSpPr/>
          <p:nvPr/>
        </p:nvSpPr>
        <p:spPr>
          <a:xfrm>
            <a:off x="10170294" y="3778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C2EF411D-8FE1-2714-18D1-D03D2FD19531}"/>
              </a:ext>
            </a:extLst>
          </p:cNvPr>
          <p:cNvSpPr/>
          <p:nvPr/>
        </p:nvSpPr>
        <p:spPr>
          <a:xfrm>
            <a:off x="10170294" y="3490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FC936383-63F6-8556-42F4-CAF9E4EDA05E}"/>
              </a:ext>
            </a:extLst>
          </p:cNvPr>
          <p:cNvSpPr/>
          <p:nvPr/>
        </p:nvSpPr>
        <p:spPr>
          <a:xfrm>
            <a:off x="9675707" y="421716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6579CA2B-0192-97C8-71E0-CFF83941600E}"/>
              </a:ext>
            </a:extLst>
          </p:cNvPr>
          <p:cNvSpPr/>
          <p:nvPr/>
        </p:nvSpPr>
        <p:spPr>
          <a:xfrm>
            <a:off x="9675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70ADBA55-0102-87F6-D0BC-C604A62A0204}"/>
              </a:ext>
            </a:extLst>
          </p:cNvPr>
          <p:cNvSpPr/>
          <p:nvPr/>
        </p:nvSpPr>
        <p:spPr>
          <a:xfrm>
            <a:off x="9963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5D0B9D3F-4EFD-D654-EEF0-4AD6CFEAB05F}"/>
              </a:ext>
            </a:extLst>
          </p:cNvPr>
          <p:cNvSpPr/>
          <p:nvPr/>
        </p:nvSpPr>
        <p:spPr>
          <a:xfrm>
            <a:off x="10170294" y="4504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B80B1FE7-7552-FD61-3A5D-3D7F3953DE25}"/>
              </a:ext>
            </a:extLst>
          </p:cNvPr>
          <p:cNvSpPr/>
          <p:nvPr/>
        </p:nvSpPr>
        <p:spPr>
          <a:xfrm>
            <a:off x="10170294" y="4216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A07B5244-9991-DE27-DEB6-1717BDFC3A8D}"/>
              </a:ext>
            </a:extLst>
          </p:cNvPr>
          <p:cNvSpPr/>
          <p:nvPr/>
        </p:nvSpPr>
        <p:spPr>
          <a:xfrm>
            <a:off x="9675707" y="494393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8763150D-63F2-35C1-CE80-815524E97305}"/>
              </a:ext>
            </a:extLst>
          </p:cNvPr>
          <p:cNvSpPr/>
          <p:nvPr/>
        </p:nvSpPr>
        <p:spPr>
          <a:xfrm>
            <a:off x="9675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1D42E0CB-1C70-07E9-EBBC-57D077637544}"/>
              </a:ext>
            </a:extLst>
          </p:cNvPr>
          <p:cNvSpPr/>
          <p:nvPr/>
        </p:nvSpPr>
        <p:spPr>
          <a:xfrm>
            <a:off x="9963707" y="54436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4D10AFC9-00AA-27BB-5D17-B31CB14BB331}"/>
              </a:ext>
            </a:extLst>
          </p:cNvPr>
          <p:cNvSpPr/>
          <p:nvPr/>
        </p:nvSpPr>
        <p:spPr>
          <a:xfrm>
            <a:off x="10170294" y="5231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58EE62E0-AD18-6234-AC5E-85E42BD76EE0}"/>
              </a:ext>
            </a:extLst>
          </p:cNvPr>
          <p:cNvSpPr/>
          <p:nvPr/>
        </p:nvSpPr>
        <p:spPr>
          <a:xfrm>
            <a:off x="10170294" y="49437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A0182506-C3B2-48D2-C4F2-F479162A5382}"/>
              </a:ext>
            </a:extLst>
          </p:cNvPr>
          <p:cNvSpPr/>
          <p:nvPr/>
        </p:nvSpPr>
        <p:spPr>
          <a:xfrm>
            <a:off x="9675707" y="567071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7C67E8E5-9C7C-D689-3C11-2CC4A32BAE01}"/>
              </a:ext>
            </a:extLst>
          </p:cNvPr>
          <p:cNvSpPr/>
          <p:nvPr/>
        </p:nvSpPr>
        <p:spPr>
          <a:xfrm>
            <a:off x="9675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92C9CFF5-2B57-31ED-0B8C-E48BBCBBE679}"/>
              </a:ext>
            </a:extLst>
          </p:cNvPr>
          <p:cNvSpPr/>
          <p:nvPr/>
        </p:nvSpPr>
        <p:spPr>
          <a:xfrm>
            <a:off x="9963707" y="61704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9F1E2C21-2186-885F-D9E6-411571E8AECC}"/>
              </a:ext>
            </a:extLst>
          </p:cNvPr>
          <p:cNvSpPr/>
          <p:nvPr/>
        </p:nvSpPr>
        <p:spPr>
          <a:xfrm>
            <a:off x="10170294" y="5958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890E422D-69C6-57D0-7230-4D11242D780A}"/>
              </a:ext>
            </a:extLst>
          </p:cNvPr>
          <p:cNvSpPr/>
          <p:nvPr/>
        </p:nvSpPr>
        <p:spPr>
          <a:xfrm>
            <a:off x="10170294" y="56705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198DB3C1-ED51-EC6A-1F7D-DEBC0B14370B}"/>
              </a:ext>
            </a:extLst>
          </p:cNvPr>
          <p:cNvSpPr/>
          <p:nvPr/>
        </p:nvSpPr>
        <p:spPr>
          <a:xfrm>
            <a:off x="1104764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F2AE650-1003-F512-759F-770F80F76349}"/>
              </a:ext>
            </a:extLst>
          </p:cNvPr>
          <p:cNvSpPr/>
          <p:nvPr/>
        </p:nvSpPr>
        <p:spPr>
          <a:xfrm>
            <a:off x="10353638" y="1751602"/>
            <a:ext cx="227080" cy="4646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>
            <a:extLst>
              <a:ext uri="{FF2B5EF4-FFF2-40B4-BE49-F238E27FC236}">
                <a16:creationId xmlns:a16="http://schemas.microsoft.com/office/drawing/2014/main" id="{3588181E-1C45-BAB6-36B2-200B0E80C848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F31FDC11-0668-A9E0-521A-E8459F8CA9D9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D7257E34-F4D0-3774-68DB-0CBD56CFB3A6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51783E12-B845-CC19-C795-56C66559F548}"/>
              </a:ext>
            </a:extLst>
          </p:cNvPr>
          <p:cNvSpPr/>
          <p:nvPr/>
        </p:nvSpPr>
        <p:spPr>
          <a:xfrm>
            <a:off x="8114028" y="548776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D2AECCEF-095A-29E6-6EA6-5A2E67DD422E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2669AAD0-9873-34F2-21CE-4629804B369E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CAA7CD-D8BA-73BB-83D7-9C8959ADA1A3}"/>
              </a:ext>
            </a:extLst>
          </p:cNvPr>
          <p:cNvSpPr/>
          <p:nvPr/>
        </p:nvSpPr>
        <p:spPr>
          <a:xfrm flipH="1">
            <a:off x="5854345" y="1751602"/>
            <a:ext cx="2097308" cy="46465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4472C4"/>
              </a:gs>
              <a:gs pos="83000">
                <a:srgbClr val="4472C4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0C47704-124F-E08A-62B4-68ADDDE7F18D}"/>
              </a:ext>
            </a:extLst>
          </p:cNvPr>
          <p:cNvSpPr/>
          <p:nvPr/>
        </p:nvSpPr>
        <p:spPr>
          <a:xfrm>
            <a:off x="5949296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07E9AAC-C975-5ED4-EC31-A672F4DD5AC5}"/>
              </a:ext>
            </a:extLst>
          </p:cNvPr>
          <p:cNvSpPr/>
          <p:nvPr/>
        </p:nvSpPr>
        <p:spPr>
          <a:xfrm>
            <a:off x="5949296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CC07A23-6BF3-DD1A-CF6A-91377A939878}"/>
              </a:ext>
            </a:extLst>
          </p:cNvPr>
          <p:cNvSpPr/>
          <p:nvPr/>
        </p:nvSpPr>
        <p:spPr>
          <a:xfrm>
            <a:off x="5949296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BF12D56-91DF-A1A0-4435-17B8554E0DD8}"/>
              </a:ext>
            </a:extLst>
          </p:cNvPr>
          <p:cNvSpPr/>
          <p:nvPr/>
        </p:nvSpPr>
        <p:spPr>
          <a:xfrm>
            <a:off x="5949296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37AEDAF-4CAA-AE02-87AF-4A1F792EDDC4}"/>
              </a:ext>
            </a:extLst>
          </p:cNvPr>
          <p:cNvSpPr/>
          <p:nvPr/>
        </p:nvSpPr>
        <p:spPr>
          <a:xfrm>
            <a:off x="5949296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572051-57A1-CF51-6F14-5B9B2E5E7A8C}"/>
              </a:ext>
            </a:extLst>
          </p:cNvPr>
          <p:cNvSpPr/>
          <p:nvPr/>
        </p:nvSpPr>
        <p:spPr>
          <a:xfrm>
            <a:off x="5949296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3F9559D-BE30-40EB-EECB-7E2E350A57CD}"/>
              </a:ext>
            </a:extLst>
          </p:cNvPr>
          <p:cNvSpPr/>
          <p:nvPr/>
        </p:nvSpPr>
        <p:spPr>
          <a:xfrm>
            <a:off x="5949296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5101DB-485F-725A-993F-CCB2880B4C06}"/>
              </a:ext>
            </a:extLst>
          </p:cNvPr>
          <p:cNvSpPr/>
          <p:nvPr/>
        </p:nvSpPr>
        <p:spPr>
          <a:xfrm>
            <a:off x="5949296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205D0A7-9738-CB15-4F1D-AE3260240850}"/>
              </a:ext>
            </a:extLst>
          </p:cNvPr>
          <p:cNvSpPr/>
          <p:nvPr/>
        </p:nvSpPr>
        <p:spPr>
          <a:xfrm>
            <a:off x="5949296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28D0F65A-3ED9-9FC9-D02E-A3877A3AD652}"/>
              </a:ext>
            </a:extLst>
          </p:cNvPr>
          <p:cNvSpPr/>
          <p:nvPr/>
        </p:nvSpPr>
        <p:spPr>
          <a:xfrm>
            <a:off x="5949296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5F87D20-89F6-434D-5D74-39C5060A7AEF}"/>
              </a:ext>
            </a:extLst>
          </p:cNvPr>
          <p:cNvSpPr/>
          <p:nvPr/>
        </p:nvSpPr>
        <p:spPr>
          <a:xfrm>
            <a:off x="5949296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DB49F427-7270-6B15-756B-F05A744A2B7B}"/>
              </a:ext>
            </a:extLst>
          </p:cNvPr>
          <p:cNvSpPr/>
          <p:nvPr/>
        </p:nvSpPr>
        <p:spPr>
          <a:xfrm>
            <a:off x="5949296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8" name="직선 연결선 447">
            <a:extLst>
              <a:ext uri="{FF2B5EF4-FFF2-40B4-BE49-F238E27FC236}">
                <a16:creationId xmlns:a16="http://schemas.microsoft.com/office/drawing/2014/main" id="{37CDF653-416D-DCE9-B907-6A927C59EEC8}"/>
              </a:ext>
            </a:extLst>
          </p:cNvPr>
          <p:cNvCxnSpPr>
            <a:cxnSpLocks/>
          </p:cNvCxnSpPr>
          <p:nvPr/>
        </p:nvCxnSpPr>
        <p:spPr>
          <a:xfrm>
            <a:off x="762838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27D6AC46-8540-F6D8-4AB3-5ADB67A93338}"/>
              </a:ext>
            </a:extLst>
          </p:cNvPr>
          <p:cNvCxnSpPr>
            <a:cxnSpLocks/>
          </p:cNvCxnSpPr>
          <p:nvPr/>
        </p:nvCxnSpPr>
        <p:spPr>
          <a:xfrm>
            <a:off x="62244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D7624001-7394-0B28-C694-DA10D2377977}"/>
              </a:ext>
            </a:extLst>
          </p:cNvPr>
          <p:cNvCxnSpPr>
            <a:cxnSpLocks/>
          </p:cNvCxnSpPr>
          <p:nvPr/>
        </p:nvCxnSpPr>
        <p:spPr>
          <a:xfrm>
            <a:off x="650910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A9B0B503-07BC-1CA4-C3A2-FFF301106ADD}"/>
              </a:ext>
            </a:extLst>
          </p:cNvPr>
          <p:cNvCxnSpPr>
            <a:cxnSpLocks/>
          </p:cNvCxnSpPr>
          <p:nvPr/>
        </p:nvCxnSpPr>
        <p:spPr>
          <a:xfrm>
            <a:off x="693299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08733E60-B97D-AE79-B338-832D21A7ECAE}"/>
              </a:ext>
            </a:extLst>
          </p:cNvPr>
          <p:cNvCxnSpPr>
            <a:cxnSpLocks/>
          </p:cNvCxnSpPr>
          <p:nvPr/>
        </p:nvCxnSpPr>
        <p:spPr>
          <a:xfrm>
            <a:off x="722366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6A48CB59-764F-CC82-A0D7-76345AB5AA1B}"/>
              </a:ext>
            </a:extLst>
          </p:cNvPr>
          <p:cNvCxnSpPr>
            <a:cxnSpLocks/>
          </p:cNvCxnSpPr>
          <p:nvPr/>
        </p:nvCxnSpPr>
        <p:spPr>
          <a:xfrm>
            <a:off x="7920065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타원 225">
            <a:extLst>
              <a:ext uri="{FF2B5EF4-FFF2-40B4-BE49-F238E27FC236}">
                <a16:creationId xmlns:a16="http://schemas.microsoft.com/office/drawing/2014/main" id="{F23E12F9-2DA0-43EF-AA32-BA60FF98E919}"/>
              </a:ext>
            </a:extLst>
          </p:cNvPr>
          <p:cNvSpPr/>
          <p:nvPr/>
        </p:nvSpPr>
        <p:spPr>
          <a:xfrm>
            <a:off x="6155883" y="203740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53CA600-6DA6-28FB-FC6B-4C6BA85D7574}"/>
              </a:ext>
            </a:extLst>
          </p:cNvPr>
          <p:cNvSpPr/>
          <p:nvPr/>
        </p:nvSpPr>
        <p:spPr>
          <a:xfrm>
            <a:off x="6155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1920F42E-003E-FFDB-BAC2-69FD63046107}"/>
              </a:ext>
            </a:extLst>
          </p:cNvPr>
          <p:cNvSpPr/>
          <p:nvPr/>
        </p:nvSpPr>
        <p:spPr>
          <a:xfrm>
            <a:off x="6443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03E22D7-303C-C0BD-FB3F-1828476111B5}"/>
              </a:ext>
            </a:extLst>
          </p:cNvPr>
          <p:cNvSpPr/>
          <p:nvPr/>
        </p:nvSpPr>
        <p:spPr>
          <a:xfrm>
            <a:off x="6155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44A97A5-6056-3F79-8A87-B46BBAE10CDD}"/>
              </a:ext>
            </a:extLst>
          </p:cNvPr>
          <p:cNvSpPr/>
          <p:nvPr/>
        </p:nvSpPr>
        <p:spPr>
          <a:xfrm>
            <a:off x="6443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C1F432ED-6125-19F1-3AE1-3FB1E90C5A57}"/>
              </a:ext>
            </a:extLst>
          </p:cNvPr>
          <p:cNvSpPr/>
          <p:nvPr/>
        </p:nvSpPr>
        <p:spPr>
          <a:xfrm>
            <a:off x="6650470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3150114B-BB42-BB56-81C5-03F08E094DF5}"/>
              </a:ext>
            </a:extLst>
          </p:cNvPr>
          <p:cNvSpPr/>
          <p:nvPr/>
        </p:nvSpPr>
        <p:spPr>
          <a:xfrm>
            <a:off x="6650470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1150F54A-00B5-05DA-2A1E-15731A65A8D9}"/>
              </a:ext>
            </a:extLst>
          </p:cNvPr>
          <p:cNvSpPr/>
          <p:nvPr/>
        </p:nvSpPr>
        <p:spPr>
          <a:xfrm>
            <a:off x="6155883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D093F13-FB04-365E-80F1-2B2277B6F319}"/>
              </a:ext>
            </a:extLst>
          </p:cNvPr>
          <p:cNvSpPr/>
          <p:nvPr/>
        </p:nvSpPr>
        <p:spPr>
          <a:xfrm>
            <a:off x="6155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77DBB36-FE6B-B78F-97BF-A145DC197C6F}"/>
              </a:ext>
            </a:extLst>
          </p:cNvPr>
          <p:cNvSpPr/>
          <p:nvPr/>
        </p:nvSpPr>
        <p:spPr>
          <a:xfrm>
            <a:off x="6443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80829F7-1C5A-BC55-810F-72669722BC6F}"/>
              </a:ext>
            </a:extLst>
          </p:cNvPr>
          <p:cNvSpPr/>
          <p:nvPr/>
        </p:nvSpPr>
        <p:spPr>
          <a:xfrm>
            <a:off x="6650470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FA63350F-74FF-6294-0A10-A3E85E835F47}"/>
              </a:ext>
            </a:extLst>
          </p:cNvPr>
          <p:cNvSpPr/>
          <p:nvPr/>
        </p:nvSpPr>
        <p:spPr>
          <a:xfrm>
            <a:off x="6650470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18EED094-F8A1-7322-A2E4-CDF064ABD7C6}"/>
              </a:ext>
            </a:extLst>
          </p:cNvPr>
          <p:cNvSpPr/>
          <p:nvPr/>
        </p:nvSpPr>
        <p:spPr>
          <a:xfrm>
            <a:off x="6155883" y="349095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D3F8C26-61E8-FC31-E343-31D4C923830D}"/>
              </a:ext>
            </a:extLst>
          </p:cNvPr>
          <p:cNvSpPr/>
          <p:nvPr/>
        </p:nvSpPr>
        <p:spPr>
          <a:xfrm>
            <a:off x="6155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011A635-7B3F-AF2E-FC7F-E4A35D43AF4F}"/>
              </a:ext>
            </a:extLst>
          </p:cNvPr>
          <p:cNvSpPr/>
          <p:nvPr/>
        </p:nvSpPr>
        <p:spPr>
          <a:xfrm>
            <a:off x="6443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169160C4-ADA3-D1E4-2F1E-60B5E9CCC79D}"/>
              </a:ext>
            </a:extLst>
          </p:cNvPr>
          <p:cNvSpPr/>
          <p:nvPr/>
        </p:nvSpPr>
        <p:spPr>
          <a:xfrm>
            <a:off x="6650470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3A9926D-4AFA-1299-0DD3-17266C93F0B1}"/>
              </a:ext>
            </a:extLst>
          </p:cNvPr>
          <p:cNvSpPr/>
          <p:nvPr/>
        </p:nvSpPr>
        <p:spPr>
          <a:xfrm>
            <a:off x="6650470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330CAF30-C8A2-0C67-5A74-3A5EB8D97ECA}"/>
              </a:ext>
            </a:extLst>
          </p:cNvPr>
          <p:cNvSpPr/>
          <p:nvPr/>
        </p:nvSpPr>
        <p:spPr>
          <a:xfrm>
            <a:off x="6155883" y="421773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D0BD4F6-1F71-3C84-26C9-8443F6326F29}"/>
              </a:ext>
            </a:extLst>
          </p:cNvPr>
          <p:cNvSpPr/>
          <p:nvPr/>
        </p:nvSpPr>
        <p:spPr>
          <a:xfrm>
            <a:off x="6155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B0144CD7-710B-3C9C-FDCE-D34589FDC431}"/>
              </a:ext>
            </a:extLst>
          </p:cNvPr>
          <p:cNvSpPr/>
          <p:nvPr/>
        </p:nvSpPr>
        <p:spPr>
          <a:xfrm>
            <a:off x="6443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6B21D293-7965-41A1-028F-659276B1175D}"/>
              </a:ext>
            </a:extLst>
          </p:cNvPr>
          <p:cNvSpPr/>
          <p:nvPr/>
        </p:nvSpPr>
        <p:spPr>
          <a:xfrm>
            <a:off x="6650470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6C1873A7-B509-EA7C-FA1D-D35A901A73C6}"/>
              </a:ext>
            </a:extLst>
          </p:cNvPr>
          <p:cNvSpPr/>
          <p:nvPr/>
        </p:nvSpPr>
        <p:spPr>
          <a:xfrm>
            <a:off x="6650470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2A808EA7-76C3-6547-BE64-53CF8A7267FA}"/>
              </a:ext>
            </a:extLst>
          </p:cNvPr>
          <p:cNvSpPr/>
          <p:nvPr/>
        </p:nvSpPr>
        <p:spPr>
          <a:xfrm>
            <a:off x="6155883" y="494451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BDF0750D-03BD-2EF0-8646-8470E586E09A}"/>
              </a:ext>
            </a:extLst>
          </p:cNvPr>
          <p:cNvSpPr/>
          <p:nvPr/>
        </p:nvSpPr>
        <p:spPr>
          <a:xfrm>
            <a:off x="6155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98FA652C-0680-DDE4-5745-42E5E44C2393}"/>
              </a:ext>
            </a:extLst>
          </p:cNvPr>
          <p:cNvSpPr/>
          <p:nvPr/>
        </p:nvSpPr>
        <p:spPr>
          <a:xfrm>
            <a:off x="6443883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1B68DD1D-5E3E-70F9-2112-659F522BA578}"/>
              </a:ext>
            </a:extLst>
          </p:cNvPr>
          <p:cNvSpPr/>
          <p:nvPr/>
        </p:nvSpPr>
        <p:spPr>
          <a:xfrm>
            <a:off x="6650470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91183C00-23D0-2E35-A320-4757799766F8}"/>
              </a:ext>
            </a:extLst>
          </p:cNvPr>
          <p:cNvSpPr/>
          <p:nvPr/>
        </p:nvSpPr>
        <p:spPr>
          <a:xfrm>
            <a:off x="6650470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FAE6322-913F-1DE5-12E8-068A3D983CC4}"/>
              </a:ext>
            </a:extLst>
          </p:cNvPr>
          <p:cNvSpPr/>
          <p:nvPr/>
        </p:nvSpPr>
        <p:spPr>
          <a:xfrm>
            <a:off x="6155883" y="567128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4969AED-6C4E-2DD9-7DCF-81876E197E77}"/>
              </a:ext>
            </a:extLst>
          </p:cNvPr>
          <p:cNvSpPr/>
          <p:nvPr/>
        </p:nvSpPr>
        <p:spPr>
          <a:xfrm>
            <a:off x="6155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607B6935-B511-80C0-D8E9-2130866A9108}"/>
              </a:ext>
            </a:extLst>
          </p:cNvPr>
          <p:cNvSpPr/>
          <p:nvPr/>
        </p:nvSpPr>
        <p:spPr>
          <a:xfrm>
            <a:off x="6443883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0A8EEF8-17BC-7E74-C189-9CD44DAC1B50}"/>
              </a:ext>
            </a:extLst>
          </p:cNvPr>
          <p:cNvSpPr/>
          <p:nvPr/>
        </p:nvSpPr>
        <p:spPr>
          <a:xfrm>
            <a:off x="6650470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3677A4E3-D99F-E2DC-1EB5-4313BFEAD8E6}"/>
              </a:ext>
            </a:extLst>
          </p:cNvPr>
          <p:cNvSpPr/>
          <p:nvPr/>
        </p:nvSpPr>
        <p:spPr>
          <a:xfrm>
            <a:off x="6650470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D82C3056-6C47-B192-ACFA-85DBB9AE417C}"/>
              </a:ext>
            </a:extLst>
          </p:cNvPr>
          <p:cNvSpPr/>
          <p:nvPr/>
        </p:nvSpPr>
        <p:spPr>
          <a:xfrm>
            <a:off x="6857057" y="203740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EF79C59C-A335-90D4-2419-80301B750F24}"/>
              </a:ext>
            </a:extLst>
          </p:cNvPr>
          <p:cNvSpPr/>
          <p:nvPr/>
        </p:nvSpPr>
        <p:spPr>
          <a:xfrm>
            <a:off x="6857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7EC7B20-F8F4-44AA-5BE6-1A5F7DFAFDF8}"/>
              </a:ext>
            </a:extLst>
          </p:cNvPr>
          <p:cNvSpPr/>
          <p:nvPr/>
        </p:nvSpPr>
        <p:spPr>
          <a:xfrm>
            <a:off x="7145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0F5697F-319F-D537-9254-4B73D6D1E967}"/>
              </a:ext>
            </a:extLst>
          </p:cNvPr>
          <p:cNvSpPr/>
          <p:nvPr/>
        </p:nvSpPr>
        <p:spPr>
          <a:xfrm>
            <a:off x="6857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119FDAE8-A7E3-A81E-F3CB-4D885C894EB9}"/>
              </a:ext>
            </a:extLst>
          </p:cNvPr>
          <p:cNvSpPr/>
          <p:nvPr/>
        </p:nvSpPr>
        <p:spPr>
          <a:xfrm>
            <a:off x="7145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778411B-184B-CD56-667C-2C553ED6D816}"/>
              </a:ext>
            </a:extLst>
          </p:cNvPr>
          <p:cNvSpPr/>
          <p:nvPr/>
        </p:nvSpPr>
        <p:spPr>
          <a:xfrm>
            <a:off x="7351644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BEE4D118-2B4E-A01E-BE82-2DA367502C61}"/>
              </a:ext>
            </a:extLst>
          </p:cNvPr>
          <p:cNvSpPr/>
          <p:nvPr/>
        </p:nvSpPr>
        <p:spPr>
          <a:xfrm>
            <a:off x="7351644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12777A6C-1C9E-5124-0F0C-9AC7E1B2C59F}"/>
              </a:ext>
            </a:extLst>
          </p:cNvPr>
          <p:cNvSpPr/>
          <p:nvPr/>
        </p:nvSpPr>
        <p:spPr>
          <a:xfrm>
            <a:off x="6857057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338D3B7D-B1BB-9DBA-032A-17FCE5CDF352}"/>
              </a:ext>
            </a:extLst>
          </p:cNvPr>
          <p:cNvSpPr/>
          <p:nvPr/>
        </p:nvSpPr>
        <p:spPr>
          <a:xfrm>
            <a:off x="6857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CE25DAC-5078-7284-7397-2BB80896705C}"/>
              </a:ext>
            </a:extLst>
          </p:cNvPr>
          <p:cNvSpPr/>
          <p:nvPr/>
        </p:nvSpPr>
        <p:spPr>
          <a:xfrm>
            <a:off x="7145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B7FCAF6F-5E02-ABA9-E65D-40A9C9FA591A}"/>
              </a:ext>
            </a:extLst>
          </p:cNvPr>
          <p:cNvSpPr/>
          <p:nvPr/>
        </p:nvSpPr>
        <p:spPr>
          <a:xfrm>
            <a:off x="7351644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0C5836C3-5C00-3375-E8DE-FE4556D22E59}"/>
              </a:ext>
            </a:extLst>
          </p:cNvPr>
          <p:cNvSpPr/>
          <p:nvPr/>
        </p:nvSpPr>
        <p:spPr>
          <a:xfrm>
            <a:off x="7351644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ED4B3BB-B742-1348-8568-4D343EED9525}"/>
              </a:ext>
            </a:extLst>
          </p:cNvPr>
          <p:cNvSpPr/>
          <p:nvPr/>
        </p:nvSpPr>
        <p:spPr>
          <a:xfrm>
            <a:off x="6857057" y="349095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BDDE951B-FF66-4D15-8DFF-E587AAD133E4}"/>
              </a:ext>
            </a:extLst>
          </p:cNvPr>
          <p:cNvSpPr/>
          <p:nvPr/>
        </p:nvSpPr>
        <p:spPr>
          <a:xfrm>
            <a:off x="6857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B3517E-47B1-D5AB-00D7-7F0689CAC10F}"/>
              </a:ext>
            </a:extLst>
          </p:cNvPr>
          <p:cNvSpPr/>
          <p:nvPr/>
        </p:nvSpPr>
        <p:spPr>
          <a:xfrm>
            <a:off x="7145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DB6C1C1-1559-5D71-E12A-8D51D66FE3DD}"/>
              </a:ext>
            </a:extLst>
          </p:cNvPr>
          <p:cNvSpPr/>
          <p:nvPr/>
        </p:nvSpPr>
        <p:spPr>
          <a:xfrm>
            <a:off x="7351644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B237952E-A90F-E385-0E75-3351CA82ECA1}"/>
              </a:ext>
            </a:extLst>
          </p:cNvPr>
          <p:cNvSpPr/>
          <p:nvPr/>
        </p:nvSpPr>
        <p:spPr>
          <a:xfrm>
            <a:off x="7351644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869498A-E273-9FEB-FB33-2B366FEB1F4F}"/>
              </a:ext>
            </a:extLst>
          </p:cNvPr>
          <p:cNvSpPr/>
          <p:nvPr/>
        </p:nvSpPr>
        <p:spPr>
          <a:xfrm>
            <a:off x="6857057" y="421773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7B4A65E2-4CDC-0E73-8B39-0C710A476DD1}"/>
              </a:ext>
            </a:extLst>
          </p:cNvPr>
          <p:cNvSpPr/>
          <p:nvPr/>
        </p:nvSpPr>
        <p:spPr>
          <a:xfrm>
            <a:off x="6857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8FA849-B26F-34F9-6416-BD4CC1981107}"/>
              </a:ext>
            </a:extLst>
          </p:cNvPr>
          <p:cNvSpPr/>
          <p:nvPr/>
        </p:nvSpPr>
        <p:spPr>
          <a:xfrm>
            <a:off x="7145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0E79D21E-5911-4430-F9B0-7D92CFEE35DB}"/>
              </a:ext>
            </a:extLst>
          </p:cNvPr>
          <p:cNvSpPr/>
          <p:nvPr/>
        </p:nvSpPr>
        <p:spPr>
          <a:xfrm>
            <a:off x="7351644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B85B974-9894-9183-C36A-1A004865F927}"/>
              </a:ext>
            </a:extLst>
          </p:cNvPr>
          <p:cNvSpPr/>
          <p:nvPr/>
        </p:nvSpPr>
        <p:spPr>
          <a:xfrm>
            <a:off x="7351644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514AD18-8FF8-1ADC-2F67-C50B77DC1B4A}"/>
              </a:ext>
            </a:extLst>
          </p:cNvPr>
          <p:cNvSpPr/>
          <p:nvPr/>
        </p:nvSpPr>
        <p:spPr>
          <a:xfrm>
            <a:off x="6857057" y="494451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657F952-64F4-580B-16F2-AE67197B27DE}"/>
              </a:ext>
            </a:extLst>
          </p:cNvPr>
          <p:cNvSpPr/>
          <p:nvPr/>
        </p:nvSpPr>
        <p:spPr>
          <a:xfrm>
            <a:off x="6857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C8C44C5-BB33-533B-DBD9-114CCFBB04B0}"/>
              </a:ext>
            </a:extLst>
          </p:cNvPr>
          <p:cNvSpPr/>
          <p:nvPr/>
        </p:nvSpPr>
        <p:spPr>
          <a:xfrm>
            <a:off x="7145057" y="54442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DCE05BB-DD7E-A116-9E97-C6400434E44D}"/>
              </a:ext>
            </a:extLst>
          </p:cNvPr>
          <p:cNvSpPr/>
          <p:nvPr/>
        </p:nvSpPr>
        <p:spPr>
          <a:xfrm>
            <a:off x="7351644" y="5232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5A800CC6-0131-5D9E-179D-0C984C712AB6}"/>
              </a:ext>
            </a:extLst>
          </p:cNvPr>
          <p:cNvSpPr/>
          <p:nvPr/>
        </p:nvSpPr>
        <p:spPr>
          <a:xfrm>
            <a:off x="7351644" y="49443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8EABFA42-24BB-5D19-9092-BF72FB476D9E}"/>
              </a:ext>
            </a:extLst>
          </p:cNvPr>
          <p:cNvSpPr/>
          <p:nvPr/>
        </p:nvSpPr>
        <p:spPr>
          <a:xfrm>
            <a:off x="6857057" y="567128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B8627A9-48BB-ACF8-1397-68E5AA9F79A4}"/>
              </a:ext>
            </a:extLst>
          </p:cNvPr>
          <p:cNvSpPr/>
          <p:nvPr/>
        </p:nvSpPr>
        <p:spPr>
          <a:xfrm>
            <a:off x="6857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2CC8337C-FA19-6C4F-8B9A-3406CEC2C4D8}"/>
              </a:ext>
            </a:extLst>
          </p:cNvPr>
          <p:cNvSpPr/>
          <p:nvPr/>
        </p:nvSpPr>
        <p:spPr>
          <a:xfrm>
            <a:off x="7145057" y="617102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B674AFE3-3331-1C53-6032-BE23EFDF008E}"/>
              </a:ext>
            </a:extLst>
          </p:cNvPr>
          <p:cNvSpPr/>
          <p:nvPr/>
        </p:nvSpPr>
        <p:spPr>
          <a:xfrm>
            <a:off x="7351644" y="5959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B26AEC41-DBDF-3FD1-4A4F-74900BD0FCB5}"/>
              </a:ext>
            </a:extLst>
          </p:cNvPr>
          <p:cNvSpPr/>
          <p:nvPr/>
        </p:nvSpPr>
        <p:spPr>
          <a:xfrm>
            <a:off x="7351644" y="567109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E3C737C9-2A0F-E8C8-D1BF-29A102085665}"/>
              </a:ext>
            </a:extLst>
          </p:cNvPr>
          <p:cNvSpPr/>
          <p:nvPr/>
        </p:nvSpPr>
        <p:spPr>
          <a:xfrm>
            <a:off x="7550663" y="2037216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431CC07-A899-5BDB-F25F-925094F23E16}"/>
              </a:ext>
            </a:extLst>
          </p:cNvPr>
          <p:cNvSpPr/>
          <p:nvPr/>
        </p:nvSpPr>
        <p:spPr>
          <a:xfrm>
            <a:off x="7550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933EECBF-0F1D-983D-8986-D4BA3ABC8288}"/>
              </a:ext>
            </a:extLst>
          </p:cNvPr>
          <p:cNvSpPr/>
          <p:nvPr/>
        </p:nvSpPr>
        <p:spPr>
          <a:xfrm>
            <a:off x="7838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FD917ED-96D8-63E9-5909-56AA5F8756BE}"/>
              </a:ext>
            </a:extLst>
          </p:cNvPr>
          <p:cNvSpPr/>
          <p:nvPr/>
        </p:nvSpPr>
        <p:spPr>
          <a:xfrm>
            <a:off x="7550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2FDC07F-8172-F3CE-044B-20629CADA523}"/>
              </a:ext>
            </a:extLst>
          </p:cNvPr>
          <p:cNvSpPr/>
          <p:nvPr/>
        </p:nvSpPr>
        <p:spPr>
          <a:xfrm>
            <a:off x="7838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4AD6F11E-0609-4EBD-3903-8251CB5332EA}"/>
              </a:ext>
            </a:extLst>
          </p:cNvPr>
          <p:cNvSpPr/>
          <p:nvPr/>
        </p:nvSpPr>
        <p:spPr>
          <a:xfrm>
            <a:off x="7550663" y="276399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CC40C5F4-7518-2B2F-8EE1-167658E08EB1}"/>
              </a:ext>
            </a:extLst>
          </p:cNvPr>
          <p:cNvSpPr/>
          <p:nvPr/>
        </p:nvSpPr>
        <p:spPr>
          <a:xfrm>
            <a:off x="7550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3A653505-FA84-D708-A32C-CC9A0B4B07DE}"/>
              </a:ext>
            </a:extLst>
          </p:cNvPr>
          <p:cNvSpPr/>
          <p:nvPr/>
        </p:nvSpPr>
        <p:spPr>
          <a:xfrm>
            <a:off x="7838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4581A81-7541-AEE9-66A1-FE146A620800}"/>
              </a:ext>
            </a:extLst>
          </p:cNvPr>
          <p:cNvSpPr/>
          <p:nvPr/>
        </p:nvSpPr>
        <p:spPr>
          <a:xfrm>
            <a:off x="7550663" y="3490768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1EEB872-7D47-4918-B2D9-806D7EDEC2A0}"/>
              </a:ext>
            </a:extLst>
          </p:cNvPr>
          <p:cNvSpPr/>
          <p:nvPr/>
        </p:nvSpPr>
        <p:spPr>
          <a:xfrm>
            <a:off x="7550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7D4EBFD-C29F-384D-11F5-BB4D6B04A743}"/>
              </a:ext>
            </a:extLst>
          </p:cNvPr>
          <p:cNvSpPr/>
          <p:nvPr/>
        </p:nvSpPr>
        <p:spPr>
          <a:xfrm>
            <a:off x="7838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F472BF8B-5C07-D532-9D80-30CA24E8FC18}"/>
              </a:ext>
            </a:extLst>
          </p:cNvPr>
          <p:cNvSpPr/>
          <p:nvPr/>
        </p:nvSpPr>
        <p:spPr>
          <a:xfrm>
            <a:off x="7550663" y="421754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140E2F9E-66B1-FC9B-82D3-E0CEB751F4DF}"/>
              </a:ext>
            </a:extLst>
          </p:cNvPr>
          <p:cNvSpPr/>
          <p:nvPr/>
        </p:nvSpPr>
        <p:spPr>
          <a:xfrm>
            <a:off x="7550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F74657E7-AB54-35AA-EAD1-BFAB44E75BCE}"/>
              </a:ext>
            </a:extLst>
          </p:cNvPr>
          <p:cNvSpPr/>
          <p:nvPr/>
        </p:nvSpPr>
        <p:spPr>
          <a:xfrm>
            <a:off x="7838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CEE1A480-5F63-F22E-7BDE-9463BF3FEBAC}"/>
              </a:ext>
            </a:extLst>
          </p:cNvPr>
          <p:cNvSpPr/>
          <p:nvPr/>
        </p:nvSpPr>
        <p:spPr>
          <a:xfrm>
            <a:off x="7550663" y="4944320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7F7995A5-0556-8804-C355-842DE7F14BB0}"/>
              </a:ext>
            </a:extLst>
          </p:cNvPr>
          <p:cNvSpPr/>
          <p:nvPr/>
        </p:nvSpPr>
        <p:spPr>
          <a:xfrm>
            <a:off x="7550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8E7C673F-078E-0337-C212-DBBBA38BFBA8}"/>
              </a:ext>
            </a:extLst>
          </p:cNvPr>
          <p:cNvSpPr/>
          <p:nvPr/>
        </p:nvSpPr>
        <p:spPr>
          <a:xfrm>
            <a:off x="7838663" y="54440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CC048853-02C7-FCA9-531D-60CA28A2A9E2}"/>
              </a:ext>
            </a:extLst>
          </p:cNvPr>
          <p:cNvSpPr/>
          <p:nvPr/>
        </p:nvSpPr>
        <p:spPr>
          <a:xfrm>
            <a:off x="7550663" y="567109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E36C3730-06EE-CDD6-B0FC-1661F561D56E}"/>
              </a:ext>
            </a:extLst>
          </p:cNvPr>
          <p:cNvSpPr/>
          <p:nvPr/>
        </p:nvSpPr>
        <p:spPr>
          <a:xfrm>
            <a:off x="7550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3D34BC15-EC69-AD74-1ED8-76EF9864CD4E}"/>
              </a:ext>
            </a:extLst>
          </p:cNvPr>
          <p:cNvSpPr/>
          <p:nvPr/>
        </p:nvSpPr>
        <p:spPr>
          <a:xfrm>
            <a:off x="7838663" y="617082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DAF8C-E4CE-4F86-1592-1D62AD5B1906}"/>
              </a:ext>
            </a:extLst>
          </p:cNvPr>
          <p:cNvSpPr/>
          <p:nvPr/>
        </p:nvSpPr>
        <p:spPr>
          <a:xfrm>
            <a:off x="3753700" y="1751602"/>
            <a:ext cx="2097308" cy="46465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C3A804EA-2740-5C7C-6156-820ECF916D2C}"/>
              </a:ext>
            </a:extLst>
          </p:cNvPr>
          <p:cNvCxnSpPr>
            <a:cxnSpLocks/>
          </p:cNvCxnSpPr>
          <p:nvPr/>
        </p:nvCxnSpPr>
        <p:spPr>
          <a:xfrm>
            <a:off x="521218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80F67D48-F686-BFB3-CB30-42B748A84095}"/>
              </a:ext>
            </a:extLst>
          </p:cNvPr>
          <p:cNvCxnSpPr>
            <a:cxnSpLocks/>
          </p:cNvCxnSpPr>
          <p:nvPr/>
        </p:nvCxnSpPr>
        <p:spPr>
          <a:xfrm>
            <a:off x="3808293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직선 연결선 443">
            <a:extLst>
              <a:ext uri="{FF2B5EF4-FFF2-40B4-BE49-F238E27FC236}">
                <a16:creationId xmlns:a16="http://schemas.microsoft.com/office/drawing/2014/main" id="{59731CE1-3EAD-E817-02C3-47FCA0515308}"/>
              </a:ext>
            </a:extLst>
          </p:cNvPr>
          <p:cNvCxnSpPr>
            <a:cxnSpLocks/>
          </p:cNvCxnSpPr>
          <p:nvPr/>
        </p:nvCxnSpPr>
        <p:spPr>
          <a:xfrm>
            <a:off x="4092907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EB03F967-4716-7118-1A76-8E7C2EB03A6F}"/>
              </a:ext>
            </a:extLst>
          </p:cNvPr>
          <p:cNvCxnSpPr>
            <a:cxnSpLocks/>
          </p:cNvCxnSpPr>
          <p:nvPr/>
        </p:nvCxnSpPr>
        <p:spPr>
          <a:xfrm>
            <a:off x="451680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직선 연결선 445">
            <a:extLst>
              <a:ext uri="{FF2B5EF4-FFF2-40B4-BE49-F238E27FC236}">
                <a16:creationId xmlns:a16="http://schemas.microsoft.com/office/drawing/2014/main" id="{0CF461CB-C2D6-5E3B-B6AE-FB8FCC0B37BE}"/>
              </a:ext>
            </a:extLst>
          </p:cNvPr>
          <p:cNvCxnSpPr>
            <a:cxnSpLocks/>
          </p:cNvCxnSpPr>
          <p:nvPr/>
        </p:nvCxnSpPr>
        <p:spPr>
          <a:xfrm>
            <a:off x="4807471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FCD0ABF4-638B-4337-896F-EFBDFCCEABF6}"/>
              </a:ext>
            </a:extLst>
          </p:cNvPr>
          <p:cNvCxnSpPr>
            <a:cxnSpLocks/>
          </p:cNvCxnSpPr>
          <p:nvPr/>
        </p:nvCxnSpPr>
        <p:spPr>
          <a:xfrm>
            <a:off x="5503869" y="1751603"/>
            <a:ext cx="0" cy="46465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3BCFCC28-70D7-732C-21D6-9AC9CB87840A}"/>
              </a:ext>
            </a:extLst>
          </p:cNvPr>
          <p:cNvSpPr/>
          <p:nvPr/>
        </p:nvSpPr>
        <p:spPr>
          <a:xfrm>
            <a:off x="3737862" y="203778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9BDCF-9B0C-CD52-EF10-B4C5EC8346D6}"/>
              </a:ext>
            </a:extLst>
          </p:cNvPr>
          <p:cNvSpPr/>
          <p:nvPr/>
        </p:nvSpPr>
        <p:spPr>
          <a:xfrm>
            <a:off x="3737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48068D0-CB11-F292-FCA3-B20A38649617}"/>
              </a:ext>
            </a:extLst>
          </p:cNvPr>
          <p:cNvSpPr/>
          <p:nvPr/>
        </p:nvSpPr>
        <p:spPr>
          <a:xfrm>
            <a:off x="4025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F9D1715-6CB7-403A-FC4F-4F5386C9126C}"/>
              </a:ext>
            </a:extLst>
          </p:cNvPr>
          <p:cNvSpPr/>
          <p:nvPr/>
        </p:nvSpPr>
        <p:spPr>
          <a:xfrm>
            <a:off x="3737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0DF0DA9-7C0A-7A94-006A-FCD84BDFDFE1}"/>
              </a:ext>
            </a:extLst>
          </p:cNvPr>
          <p:cNvSpPr/>
          <p:nvPr/>
        </p:nvSpPr>
        <p:spPr>
          <a:xfrm>
            <a:off x="4025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D21D053-D8F1-6B4B-85B2-263B6300CCA8}"/>
              </a:ext>
            </a:extLst>
          </p:cNvPr>
          <p:cNvSpPr/>
          <p:nvPr/>
        </p:nvSpPr>
        <p:spPr>
          <a:xfrm>
            <a:off x="4232449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367895D-44DC-EF23-E7E1-188BC3018E7E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A8681FC-AB72-4624-099F-1EEFF4EAAB52}"/>
              </a:ext>
            </a:extLst>
          </p:cNvPr>
          <p:cNvSpPr/>
          <p:nvPr/>
        </p:nvSpPr>
        <p:spPr>
          <a:xfrm>
            <a:off x="3737862" y="276456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4992EF6-7094-D45A-CE86-2ACC05D66B0D}"/>
              </a:ext>
            </a:extLst>
          </p:cNvPr>
          <p:cNvSpPr/>
          <p:nvPr/>
        </p:nvSpPr>
        <p:spPr>
          <a:xfrm>
            <a:off x="3737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1AAEC53-30F4-C375-1B37-8A8472FD490D}"/>
              </a:ext>
            </a:extLst>
          </p:cNvPr>
          <p:cNvSpPr/>
          <p:nvPr/>
        </p:nvSpPr>
        <p:spPr>
          <a:xfrm>
            <a:off x="4025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97F5F63-B05D-F13F-E085-E9F20B7F7D6D}"/>
              </a:ext>
            </a:extLst>
          </p:cNvPr>
          <p:cNvSpPr/>
          <p:nvPr/>
        </p:nvSpPr>
        <p:spPr>
          <a:xfrm>
            <a:off x="4232449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534C45A-A04F-791A-C74D-555CF36D4AEE}"/>
              </a:ext>
            </a:extLst>
          </p:cNvPr>
          <p:cNvSpPr/>
          <p:nvPr/>
        </p:nvSpPr>
        <p:spPr>
          <a:xfrm>
            <a:off x="4232449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A8B90D0-405A-5501-5241-5BFE05CBB095}"/>
              </a:ext>
            </a:extLst>
          </p:cNvPr>
          <p:cNvSpPr/>
          <p:nvPr/>
        </p:nvSpPr>
        <p:spPr>
          <a:xfrm>
            <a:off x="3737862" y="349134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6041FED-352C-3672-5DEC-D9C26989FD87}"/>
              </a:ext>
            </a:extLst>
          </p:cNvPr>
          <p:cNvSpPr/>
          <p:nvPr/>
        </p:nvSpPr>
        <p:spPr>
          <a:xfrm>
            <a:off x="3737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9CD3170-3A5B-3CCD-6D40-5A12B74C4D1D}"/>
              </a:ext>
            </a:extLst>
          </p:cNvPr>
          <p:cNvSpPr/>
          <p:nvPr/>
        </p:nvSpPr>
        <p:spPr>
          <a:xfrm>
            <a:off x="4025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82B17E0-0AAE-D60E-D120-246AAFD20629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3CD7478-4B17-FF7F-D45A-379B604603E1}"/>
              </a:ext>
            </a:extLst>
          </p:cNvPr>
          <p:cNvSpPr/>
          <p:nvPr/>
        </p:nvSpPr>
        <p:spPr>
          <a:xfrm>
            <a:off x="4232449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71AF254-1EDC-A925-6A25-7FB6E6C84079}"/>
              </a:ext>
            </a:extLst>
          </p:cNvPr>
          <p:cNvSpPr/>
          <p:nvPr/>
        </p:nvSpPr>
        <p:spPr>
          <a:xfrm>
            <a:off x="3737862" y="421811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BE5148-D387-5201-1FBB-C596D79F0FAE}"/>
              </a:ext>
            </a:extLst>
          </p:cNvPr>
          <p:cNvSpPr/>
          <p:nvPr/>
        </p:nvSpPr>
        <p:spPr>
          <a:xfrm>
            <a:off x="3737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A0410F-8D68-769A-2236-D05147A1607F}"/>
              </a:ext>
            </a:extLst>
          </p:cNvPr>
          <p:cNvSpPr/>
          <p:nvPr/>
        </p:nvSpPr>
        <p:spPr>
          <a:xfrm>
            <a:off x="4025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963AEE6-D565-B5ED-E2D3-4C8FA5AF2F77}"/>
              </a:ext>
            </a:extLst>
          </p:cNvPr>
          <p:cNvSpPr/>
          <p:nvPr/>
        </p:nvSpPr>
        <p:spPr>
          <a:xfrm>
            <a:off x="4232449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532F35F-716A-7CCE-17EE-9D57915102DA}"/>
              </a:ext>
            </a:extLst>
          </p:cNvPr>
          <p:cNvSpPr/>
          <p:nvPr/>
        </p:nvSpPr>
        <p:spPr>
          <a:xfrm>
            <a:off x="4232449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21FCB78-EE60-CD71-C838-82674A28D721}"/>
              </a:ext>
            </a:extLst>
          </p:cNvPr>
          <p:cNvSpPr/>
          <p:nvPr/>
        </p:nvSpPr>
        <p:spPr>
          <a:xfrm>
            <a:off x="3737862" y="494489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26D9C36-DBF1-6306-833D-30EFF34B6604}"/>
              </a:ext>
            </a:extLst>
          </p:cNvPr>
          <p:cNvSpPr/>
          <p:nvPr/>
        </p:nvSpPr>
        <p:spPr>
          <a:xfrm>
            <a:off x="3737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2CEA05D-7BDF-06EF-AA9F-41E017534554}"/>
              </a:ext>
            </a:extLst>
          </p:cNvPr>
          <p:cNvSpPr/>
          <p:nvPr/>
        </p:nvSpPr>
        <p:spPr>
          <a:xfrm>
            <a:off x="4025862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56D7D12-F1CE-3519-7CE2-16E4CCD2ACA3}"/>
              </a:ext>
            </a:extLst>
          </p:cNvPr>
          <p:cNvSpPr/>
          <p:nvPr/>
        </p:nvSpPr>
        <p:spPr>
          <a:xfrm>
            <a:off x="4232449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3B436089-CD1B-64FF-F382-561A71137708}"/>
              </a:ext>
            </a:extLst>
          </p:cNvPr>
          <p:cNvSpPr/>
          <p:nvPr/>
        </p:nvSpPr>
        <p:spPr>
          <a:xfrm>
            <a:off x="4232449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991D852-2DF9-D72C-19E4-B93601327B8F}"/>
              </a:ext>
            </a:extLst>
          </p:cNvPr>
          <p:cNvSpPr/>
          <p:nvPr/>
        </p:nvSpPr>
        <p:spPr>
          <a:xfrm>
            <a:off x="3737862" y="567166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D65F6E82-74C0-246F-1618-77758BE200E4}"/>
              </a:ext>
            </a:extLst>
          </p:cNvPr>
          <p:cNvSpPr/>
          <p:nvPr/>
        </p:nvSpPr>
        <p:spPr>
          <a:xfrm>
            <a:off x="3737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06EE5B3-F415-4243-2892-5F66FB66FA5D}"/>
              </a:ext>
            </a:extLst>
          </p:cNvPr>
          <p:cNvSpPr/>
          <p:nvPr/>
        </p:nvSpPr>
        <p:spPr>
          <a:xfrm>
            <a:off x="4025862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869D368-3718-D2B7-A51A-8B286433D271}"/>
              </a:ext>
            </a:extLst>
          </p:cNvPr>
          <p:cNvSpPr/>
          <p:nvPr/>
        </p:nvSpPr>
        <p:spPr>
          <a:xfrm>
            <a:off x="4232449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607A4EA-DCA4-95DC-251E-BE81FBA3DE2E}"/>
              </a:ext>
            </a:extLst>
          </p:cNvPr>
          <p:cNvSpPr/>
          <p:nvPr/>
        </p:nvSpPr>
        <p:spPr>
          <a:xfrm>
            <a:off x="4232449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EDAC927-2962-110E-2BE5-3AF3E73090B0}"/>
              </a:ext>
            </a:extLst>
          </p:cNvPr>
          <p:cNvSpPr/>
          <p:nvPr/>
        </p:nvSpPr>
        <p:spPr>
          <a:xfrm>
            <a:off x="4439036" y="203778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ED04E2F5-CFE9-3165-85EE-10F96059B718}"/>
              </a:ext>
            </a:extLst>
          </p:cNvPr>
          <p:cNvSpPr/>
          <p:nvPr/>
        </p:nvSpPr>
        <p:spPr>
          <a:xfrm>
            <a:off x="4439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10D28C5-EAD2-FE39-89AB-9337FB287691}"/>
              </a:ext>
            </a:extLst>
          </p:cNvPr>
          <p:cNvSpPr/>
          <p:nvPr/>
        </p:nvSpPr>
        <p:spPr>
          <a:xfrm>
            <a:off x="4727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D124E846-1C4B-6D61-EAE6-D1BA5043BD1D}"/>
              </a:ext>
            </a:extLst>
          </p:cNvPr>
          <p:cNvSpPr/>
          <p:nvPr/>
        </p:nvSpPr>
        <p:spPr>
          <a:xfrm>
            <a:off x="4439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05E3B00-BB95-56BC-945B-AEDB2F365C4E}"/>
              </a:ext>
            </a:extLst>
          </p:cNvPr>
          <p:cNvSpPr/>
          <p:nvPr/>
        </p:nvSpPr>
        <p:spPr>
          <a:xfrm>
            <a:off x="4727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DDE4A-1D92-FFBD-4B4C-DD08EA4DFC7B}"/>
              </a:ext>
            </a:extLst>
          </p:cNvPr>
          <p:cNvSpPr/>
          <p:nvPr/>
        </p:nvSpPr>
        <p:spPr>
          <a:xfrm>
            <a:off x="4933623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7F69E5A-A23D-2EDB-586E-D17239BEBFF6}"/>
              </a:ext>
            </a:extLst>
          </p:cNvPr>
          <p:cNvSpPr/>
          <p:nvPr/>
        </p:nvSpPr>
        <p:spPr>
          <a:xfrm>
            <a:off x="4933623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62A84D3-A3A4-47E5-6F57-31D4BEBD4A65}"/>
              </a:ext>
            </a:extLst>
          </p:cNvPr>
          <p:cNvSpPr/>
          <p:nvPr/>
        </p:nvSpPr>
        <p:spPr>
          <a:xfrm>
            <a:off x="4439036" y="276456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111CB3F-A2F3-28F9-4B7B-018A7E991020}"/>
              </a:ext>
            </a:extLst>
          </p:cNvPr>
          <p:cNvSpPr/>
          <p:nvPr/>
        </p:nvSpPr>
        <p:spPr>
          <a:xfrm>
            <a:off x="4439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B792AAC-3836-71F3-DD03-3B1D43B1C17F}"/>
              </a:ext>
            </a:extLst>
          </p:cNvPr>
          <p:cNvSpPr/>
          <p:nvPr/>
        </p:nvSpPr>
        <p:spPr>
          <a:xfrm>
            <a:off x="4727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1869D73-C2EE-6CE8-088F-FAD3296D9456}"/>
              </a:ext>
            </a:extLst>
          </p:cNvPr>
          <p:cNvSpPr/>
          <p:nvPr/>
        </p:nvSpPr>
        <p:spPr>
          <a:xfrm>
            <a:off x="4933623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F8F9ACD-643E-0E00-D0A0-28973483F70A}"/>
              </a:ext>
            </a:extLst>
          </p:cNvPr>
          <p:cNvSpPr/>
          <p:nvPr/>
        </p:nvSpPr>
        <p:spPr>
          <a:xfrm>
            <a:off x="4933623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D3066769-41B5-2537-DA6A-1C63A1DDE8B0}"/>
              </a:ext>
            </a:extLst>
          </p:cNvPr>
          <p:cNvSpPr/>
          <p:nvPr/>
        </p:nvSpPr>
        <p:spPr>
          <a:xfrm>
            <a:off x="4439036" y="349134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ADDBA64-4DBB-EBE1-EC60-9F5F4FEA3063}"/>
              </a:ext>
            </a:extLst>
          </p:cNvPr>
          <p:cNvSpPr/>
          <p:nvPr/>
        </p:nvSpPr>
        <p:spPr>
          <a:xfrm>
            <a:off x="4439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B5534B1-CD2A-473E-E791-5DEADDD9BB32}"/>
              </a:ext>
            </a:extLst>
          </p:cNvPr>
          <p:cNvSpPr/>
          <p:nvPr/>
        </p:nvSpPr>
        <p:spPr>
          <a:xfrm>
            <a:off x="4727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7D2A98D6-B609-A575-43B6-0E9EAAE498E1}"/>
              </a:ext>
            </a:extLst>
          </p:cNvPr>
          <p:cNvSpPr/>
          <p:nvPr/>
        </p:nvSpPr>
        <p:spPr>
          <a:xfrm>
            <a:off x="4933623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61FE3C-5E28-A979-E291-50E4AD35979A}"/>
              </a:ext>
            </a:extLst>
          </p:cNvPr>
          <p:cNvSpPr/>
          <p:nvPr/>
        </p:nvSpPr>
        <p:spPr>
          <a:xfrm>
            <a:off x="4933623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7AE212D-493A-AF2A-56B9-D0C6CFAE22F3}"/>
              </a:ext>
            </a:extLst>
          </p:cNvPr>
          <p:cNvSpPr/>
          <p:nvPr/>
        </p:nvSpPr>
        <p:spPr>
          <a:xfrm>
            <a:off x="4439036" y="421811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4FF90C2-5BD5-050C-9E68-E0CA97120E7E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40908A9-4D11-0CEC-F267-E6C23425306C}"/>
              </a:ext>
            </a:extLst>
          </p:cNvPr>
          <p:cNvSpPr/>
          <p:nvPr/>
        </p:nvSpPr>
        <p:spPr>
          <a:xfrm>
            <a:off x="4727036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E68430A-F9E6-0C04-98DB-8A6D2763818B}"/>
              </a:ext>
            </a:extLst>
          </p:cNvPr>
          <p:cNvSpPr/>
          <p:nvPr/>
        </p:nvSpPr>
        <p:spPr>
          <a:xfrm>
            <a:off x="4933623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915579C-A03A-9B23-57FA-2DC81B4D4059}"/>
              </a:ext>
            </a:extLst>
          </p:cNvPr>
          <p:cNvSpPr/>
          <p:nvPr/>
        </p:nvSpPr>
        <p:spPr>
          <a:xfrm>
            <a:off x="4933623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A5A87F7F-6565-0B6D-0311-D75064D78442}"/>
              </a:ext>
            </a:extLst>
          </p:cNvPr>
          <p:cNvSpPr/>
          <p:nvPr/>
        </p:nvSpPr>
        <p:spPr>
          <a:xfrm>
            <a:off x="4439036" y="494489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030BE43-E81C-C4B7-8F8B-41B37835AC2E}"/>
              </a:ext>
            </a:extLst>
          </p:cNvPr>
          <p:cNvSpPr/>
          <p:nvPr/>
        </p:nvSpPr>
        <p:spPr>
          <a:xfrm>
            <a:off x="4439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18165D1-2673-CF86-FDAF-2513558C8B4D}"/>
              </a:ext>
            </a:extLst>
          </p:cNvPr>
          <p:cNvSpPr/>
          <p:nvPr/>
        </p:nvSpPr>
        <p:spPr>
          <a:xfrm>
            <a:off x="4727036" y="54446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CE5A7C56-0714-AC30-4B21-345AD0D1E0DB}"/>
              </a:ext>
            </a:extLst>
          </p:cNvPr>
          <p:cNvSpPr/>
          <p:nvPr/>
        </p:nvSpPr>
        <p:spPr>
          <a:xfrm>
            <a:off x="4933623" y="5232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B60C9E9F-04BB-9FA6-6B15-7A8BD1F831C1}"/>
              </a:ext>
            </a:extLst>
          </p:cNvPr>
          <p:cNvSpPr/>
          <p:nvPr/>
        </p:nvSpPr>
        <p:spPr>
          <a:xfrm>
            <a:off x="4933623" y="49447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77693E33-AC24-0C7F-681A-87E7F7A71682}"/>
              </a:ext>
            </a:extLst>
          </p:cNvPr>
          <p:cNvSpPr/>
          <p:nvPr/>
        </p:nvSpPr>
        <p:spPr>
          <a:xfrm>
            <a:off x="4439036" y="567166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1BD344C2-C745-3187-BC2C-949A1B33CDF6}"/>
              </a:ext>
            </a:extLst>
          </p:cNvPr>
          <p:cNvSpPr/>
          <p:nvPr/>
        </p:nvSpPr>
        <p:spPr>
          <a:xfrm>
            <a:off x="4439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DAE85DC-0086-838F-EAFE-A4AA157C1E00}"/>
              </a:ext>
            </a:extLst>
          </p:cNvPr>
          <p:cNvSpPr/>
          <p:nvPr/>
        </p:nvSpPr>
        <p:spPr>
          <a:xfrm>
            <a:off x="4727036" y="617140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0F3909C-EFE4-461C-1C14-01067D6D4E77}"/>
              </a:ext>
            </a:extLst>
          </p:cNvPr>
          <p:cNvSpPr/>
          <p:nvPr/>
        </p:nvSpPr>
        <p:spPr>
          <a:xfrm>
            <a:off x="4933623" y="5959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9BA56CF0-C419-EEBD-8D98-5010120C94EE}"/>
              </a:ext>
            </a:extLst>
          </p:cNvPr>
          <p:cNvSpPr/>
          <p:nvPr/>
        </p:nvSpPr>
        <p:spPr>
          <a:xfrm>
            <a:off x="4933623" y="567147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E1F9D5FF-2B47-7A5B-AFDF-D2DD5467C6D2}"/>
              </a:ext>
            </a:extLst>
          </p:cNvPr>
          <p:cNvSpPr/>
          <p:nvPr/>
        </p:nvSpPr>
        <p:spPr>
          <a:xfrm>
            <a:off x="5132642" y="203759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5827614-825D-0C11-BB92-06A737D9A614}"/>
              </a:ext>
            </a:extLst>
          </p:cNvPr>
          <p:cNvSpPr/>
          <p:nvPr/>
        </p:nvSpPr>
        <p:spPr>
          <a:xfrm>
            <a:off x="5132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DA6801E-C937-E344-FB82-2801831B4023}"/>
              </a:ext>
            </a:extLst>
          </p:cNvPr>
          <p:cNvSpPr/>
          <p:nvPr/>
        </p:nvSpPr>
        <p:spPr>
          <a:xfrm>
            <a:off x="5420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9991E53-28BA-72BF-7FCE-896C82AC68F6}"/>
              </a:ext>
            </a:extLst>
          </p:cNvPr>
          <p:cNvSpPr/>
          <p:nvPr/>
        </p:nvSpPr>
        <p:spPr>
          <a:xfrm>
            <a:off x="5132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C6C00D5-6CC0-37A6-E48C-9E2C43474FB7}"/>
              </a:ext>
            </a:extLst>
          </p:cNvPr>
          <p:cNvSpPr/>
          <p:nvPr/>
        </p:nvSpPr>
        <p:spPr>
          <a:xfrm>
            <a:off x="5420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BD7EDBD-BF80-EA5A-6104-AA2A669C5EF7}"/>
              </a:ext>
            </a:extLst>
          </p:cNvPr>
          <p:cNvSpPr/>
          <p:nvPr/>
        </p:nvSpPr>
        <p:spPr>
          <a:xfrm>
            <a:off x="5627229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868FECF-6D20-F2FC-A0E1-4D194A3D2C2D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5A812CE-9FE1-6302-8AC4-7B998D861793}"/>
              </a:ext>
            </a:extLst>
          </p:cNvPr>
          <p:cNvSpPr/>
          <p:nvPr/>
        </p:nvSpPr>
        <p:spPr>
          <a:xfrm>
            <a:off x="5132642" y="276437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F1427C06-91FD-3B1A-C51F-7A326DC2D233}"/>
              </a:ext>
            </a:extLst>
          </p:cNvPr>
          <p:cNvSpPr/>
          <p:nvPr/>
        </p:nvSpPr>
        <p:spPr>
          <a:xfrm>
            <a:off x="5132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140695E-1E15-FD01-A5C2-9125330D25CE}"/>
              </a:ext>
            </a:extLst>
          </p:cNvPr>
          <p:cNvSpPr/>
          <p:nvPr/>
        </p:nvSpPr>
        <p:spPr>
          <a:xfrm>
            <a:off x="5420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8D0E8CF-4A38-BF7C-FCEA-853CEFF7B79F}"/>
              </a:ext>
            </a:extLst>
          </p:cNvPr>
          <p:cNvSpPr/>
          <p:nvPr/>
        </p:nvSpPr>
        <p:spPr>
          <a:xfrm>
            <a:off x="5627229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258C018-6E29-E35D-EDDA-94FD2F498725}"/>
              </a:ext>
            </a:extLst>
          </p:cNvPr>
          <p:cNvSpPr/>
          <p:nvPr/>
        </p:nvSpPr>
        <p:spPr>
          <a:xfrm>
            <a:off x="5627229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F0FF96D-0034-1D26-B250-E43C8C872F4B}"/>
              </a:ext>
            </a:extLst>
          </p:cNvPr>
          <p:cNvSpPr/>
          <p:nvPr/>
        </p:nvSpPr>
        <p:spPr>
          <a:xfrm>
            <a:off x="5132642" y="349115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6F8427C-A16D-0BFD-3369-D302BAEB4393}"/>
              </a:ext>
            </a:extLst>
          </p:cNvPr>
          <p:cNvSpPr/>
          <p:nvPr/>
        </p:nvSpPr>
        <p:spPr>
          <a:xfrm>
            <a:off x="5132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26CAC2F-6828-41CB-4C1A-760416BCB79E}"/>
              </a:ext>
            </a:extLst>
          </p:cNvPr>
          <p:cNvSpPr/>
          <p:nvPr/>
        </p:nvSpPr>
        <p:spPr>
          <a:xfrm>
            <a:off x="5420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4FC26B74-6329-7F08-CF1D-371F201A421D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6505A5B-5755-470D-BF17-FFCB05642234}"/>
              </a:ext>
            </a:extLst>
          </p:cNvPr>
          <p:cNvSpPr/>
          <p:nvPr/>
        </p:nvSpPr>
        <p:spPr>
          <a:xfrm>
            <a:off x="5627229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FE95B333-1C8D-DDF2-C24F-10EA840164FE}"/>
              </a:ext>
            </a:extLst>
          </p:cNvPr>
          <p:cNvSpPr/>
          <p:nvPr/>
        </p:nvSpPr>
        <p:spPr>
          <a:xfrm>
            <a:off x="5132642" y="421792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44D1BFC0-4B4B-0A01-E210-1334C359762F}"/>
              </a:ext>
            </a:extLst>
          </p:cNvPr>
          <p:cNvSpPr/>
          <p:nvPr/>
        </p:nvSpPr>
        <p:spPr>
          <a:xfrm>
            <a:off x="5132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261C0B4-ACE3-7672-5170-3700D02C91ED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8AE6F97-513D-640B-EAA2-64A72C9B1CBA}"/>
              </a:ext>
            </a:extLst>
          </p:cNvPr>
          <p:cNvSpPr/>
          <p:nvPr/>
        </p:nvSpPr>
        <p:spPr>
          <a:xfrm>
            <a:off x="5627229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6C24C61-E4B1-D62D-8310-DA51A9D3B0ED}"/>
              </a:ext>
            </a:extLst>
          </p:cNvPr>
          <p:cNvSpPr/>
          <p:nvPr/>
        </p:nvSpPr>
        <p:spPr>
          <a:xfrm>
            <a:off x="5627229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693854A-5F15-C021-81CE-CCEF59A5FE8D}"/>
              </a:ext>
            </a:extLst>
          </p:cNvPr>
          <p:cNvSpPr/>
          <p:nvPr/>
        </p:nvSpPr>
        <p:spPr>
          <a:xfrm>
            <a:off x="5132642" y="494470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6DBBE05B-5042-0EC6-B365-65C21A2FD2F8}"/>
              </a:ext>
            </a:extLst>
          </p:cNvPr>
          <p:cNvSpPr/>
          <p:nvPr/>
        </p:nvSpPr>
        <p:spPr>
          <a:xfrm>
            <a:off x="5132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B07AE6-8F43-64C1-3655-C8B403A5C943}"/>
              </a:ext>
            </a:extLst>
          </p:cNvPr>
          <p:cNvSpPr/>
          <p:nvPr/>
        </p:nvSpPr>
        <p:spPr>
          <a:xfrm>
            <a:off x="5420642" y="54444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B4EBF9C-5ECD-B5C7-0874-7417DEBA55B8}"/>
              </a:ext>
            </a:extLst>
          </p:cNvPr>
          <p:cNvSpPr/>
          <p:nvPr/>
        </p:nvSpPr>
        <p:spPr>
          <a:xfrm>
            <a:off x="5627229" y="5232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68C8129-E191-2DE4-B961-1743CC336DFA}"/>
              </a:ext>
            </a:extLst>
          </p:cNvPr>
          <p:cNvSpPr/>
          <p:nvPr/>
        </p:nvSpPr>
        <p:spPr>
          <a:xfrm>
            <a:off x="5627229" y="49445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3697320F-E6F8-4558-6FA1-AA070D270541}"/>
              </a:ext>
            </a:extLst>
          </p:cNvPr>
          <p:cNvSpPr/>
          <p:nvPr/>
        </p:nvSpPr>
        <p:spPr>
          <a:xfrm>
            <a:off x="5132642" y="5671478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12590C92-93FD-E7BB-6ACC-01BE0B301404}"/>
              </a:ext>
            </a:extLst>
          </p:cNvPr>
          <p:cNvSpPr/>
          <p:nvPr/>
        </p:nvSpPr>
        <p:spPr>
          <a:xfrm>
            <a:off x="5132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893ADDC-DCA9-9455-BB40-D6311BCCBE19}"/>
              </a:ext>
            </a:extLst>
          </p:cNvPr>
          <p:cNvSpPr/>
          <p:nvPr/>
        </p:nvSpPr>
        <p:spPr>
          <a:xfrm>
            <a:off x="5420642" y="617121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923EA12-3020-92A8-27AF-FB55A52285D6}"/>
              </a:ext>
            </a:extLst>
          </p:cNvPr>
          <p:cNvSpPr/>
          <p:nvPr/>
        </p:nvSpPr>
        <p:spPr>
          <a:xfrm>
            <a:off x="5627229" y="5959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CEA06CF-13D7-0AD1-8EA4-C2D42F0D99ED}"/>
              </a:ext>
            </a:extLst>
          </p:cNvPr>
          <p:cNvSpPr/>
          <p:nvPr/>
        </p:nvSpPr>
        <p:spPr>
          <a:xfrm>
            <a:off x="5627229" y="567128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4838E99-F3FA-81F7-5223-6B515CA13CCB}"/>
              </a:ext>
            </a:extLst>
          </p:cNvPr>
          <p:cNvCxnSpPr>
            <a:cxnSpLocks/>
          </p:cNvCxnSpPr>
          <p:nvPr/>
        </p:nvCxnSpPr>
        <p:spPr>
          <a:xfrm flipH="1">
            <a:off x="5013992" y="2170544"/>
            <a:ext cx="15387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E0539F-EF6B-9B31-866F-A8A54E715E68}"/>
              </a:ext>
            </a:extLst>
          </p:cNvPr>
          <p:cNvCxnSpPr>
            <a:cxnSpLocks/>
          </p:cNvCxnSpPr>
          <p:nvPr/>
        </p:nvCxnSpPr>
        <p:spPr>
          <a:xfrm flipH="1">
            <a:off x="5013992" y="2817295"/>
            <a:ext cx="15387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7F2978B-40AA-8A49-FD5B-46205BB24B54}"/>
              </a:ext>
            </a:extLst>
          </p:cNvPr>
          <p:cNvCxnSpPr>
            <a:cxnSpLocks/>
          </p:cNvCxnSpPr>
          <p:nvPr/>
        </p:nvCxnSpPr>
        <p:spPr>
          <a:xfrm flipH="1">
            <a:off x="5013992" y="3464046"/>
            <a:ext cx="15387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A50289-A919-E23D-C1EF-F25DC473575A}"/>
              </a:ext>
            </a:extLst>
          </p:cNvPr>
          <p:cNvCxnSpPr>
            <a:cxnSpLocks/>
          </p:cNvCxnSpPr>
          <p:nvPr/>
        </p:nvCxnSpPr>
        <p:spPr>
          <a:xfrm flipH="1">
            <a:off x="5013992" y="4110797"/>
            <a:ext cx="15387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D7AE96-50C9-0BE9-C301-B42A1ED503C8}"/>
              </a:ext>
            </a:extLst>
          </p:cNvPr>
          <p:cNvCxnSpPr>
            <a:cxnSpLocks/>
          </p:cNvCxnSpPr>
          <p:nvPr/>
        </p:nvCxnSpPr>
        <p:spPr>
          <a:xfrm flipH="1">
            <a:off x="5013992" y="4757548"/>
            <a:ext cx="15387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89F848-5257-DE92-830A-1024CE37964C}"/>
              </a:ext>
            </a:extLst>
          </p:cNvPr>
          <p:cNvCxnSpPr>
            <a:cxnSpLocks/>
          </p:cNvCxnSpPr>
          <p:nvPr/>
        </p:nvCxnSpPr>
        <p:spPr>
          <a:xfrm flipH="1">
            <a:off x="5013992" y="5404299"/>
            <a:ext cx="15387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C013B9-F034-0F7C-1221-CAF4406FB9B4}"/>
              </a:ext>
            </a:extLst>
          </p:cNvPr>
          <p:cNvCxnSpPr>
            <a:cxnSpLocks/>
          </p:cNvCxnSpPr>
          <p:nvPr/>
        </p:nvCxnSpPr>
        <p:spPr>
          <a:xfrm flipH="1">
            <a:off x="5013992" y="6051052"/>
            <a:ext cx="15387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6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사각형: 둥근 모서리 501">
            <a:extLst>
              <a:ext uri="{FF2B5EF4-FFF2-40B4-BE49-F238E27FC236}">
                <a16:creationId xmlns:a16="http://schemas.microsoft.com/office/drawing/2014/main" id="{BBEB7BAB-D7D7-37DD-85D7-A5B4B0DC4EA2}"/>
              </a:ext>
            </a:extLst>
          </p:cNvPr>
          <p:cNvSpPr/>
          <p:nvPr/>
        </p:nvSpPr>
        <p:spPr>
          <a:xfrm>
            <a:off x="737944" y="3320276"/>
            <a:ext cx="10234856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E6CA91F7-8412-22CA-DF2E-0F0CC6269362}"/>
              </a:ext>
            </a:extLst>
          </p:cNvPr>
          <p:cNvSpPr/>
          <p:nvPr/>
        </p:nvSpPr>
        <p:spPr>
          <a:xfrm>
            <a:off x="5851007" y="1751604"/>
            <a:ext cx="4527887" cy="3174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00BAACBE-5C97-519C-12A4-B27B24D99146}"/>
              </a:ext>
            </a:extLst>
          </p:cNvPr>
          <p:cNvSpPr/>
          <p:nvPr/>
        </p:nvSpPr>
        <p:spPr>
          <a:xfrm>
            <a:off x="1329731" y="1751604"/>
            <a:ext cx="4527887" cy="3174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1606DBE0-F304-BDCB-327B-456CDDFDE197}"/>
              </a:ext>
            </a:extLst>
          </p:cNvPr>
          <p:cNvCxnSpPr>
            <a:cxnSpLocks/>
          </p:cNvCxnSpPr>
          <p:nvPr/>
        </p:nvCxnSpPr>
        <p:spPr>
          <a:xfrm>
            <a:off x="3079598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F903DC89-512A-F54B-9EE8-AAB31BFB95D5}"/>
              </a:ext>
            </a:extLst>
          </p:cNvPr>
          <p:cNvCxnSpPr>
            <a:cxnSpLocks/>
          </p:cNvCxnSpPr>
          <p:nvPr/>
        </p:nvCxnSpPr>
        <p:spPr>
          <a:xfrm>
            <a:off x="1675702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6DA6035-4055-AFED-A46B-786372FABDB4}"/>
              </a:ext>
            </a:extLst>
          </p:cNvPr>
          <p:cNvCxnSpPr>
            <a:cxnSpLocks/>
          </p:cNvCxnSpPr>
          <p:nvPr/>
        </p:nvCxnSpPr>
        <p:spPr>
          <a:xfrm>
            <a:off x="1960316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00B7CA23-6F55-5BEC-0DC2-094274E98697}"/>
              </a:ext>
            </a:extLst>
          </p:cNvPr>
          <p:cNvCxnSpPr>
            <a:cxnSpLocks/>
          </p:cNvCxnSpPr>
          <p:nvPr/>
        </p:nvCxnSpPr>
        <p:spPr>
          <a:xfrm>
            <a:off x="2384210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직선 연결선 438">
            <a:extLst>
              <a:ext uri="{FF2B5EF4-FFF2-40B4-BE49-F238E27FC236}">
                <a16:creationId xmlns:a16="http://schemas.microsoft.com/office/drawing/2014/main" id="{8F3F9D5B-654C-15D7-8440-971384A9666C}"/>
              </a:ext>
            </a:extLst>
          </p:cNvPr>
          <p:cNvCxnSpPr>
            <a:cxnSpLocks/>
          </p:cNvCxnSpPr>
          <p:nvPr/>
        </p:nvCxnSpPr>
        <p:spPr>
          <a:xfrm>
            <a:off x="2674880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6B02A8B8-51BD-7B44-57B7-2389822D5E5E}"/>
              </a:ext>
            </a:extLst>
          </p:cNvPr>
          <p:cNvCxnSpPr>
            <a:cxnSpLocks/>
          </p:cNvCxnSpPr>
          <p:nvPr/>
        </p:nvCxnSpPr>
        <p:spPr>
          <a:xfrm>
            <a:off x="3371278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C3A804EA-2740-5C7C-6156-820ECF916D2C}"/>
              </a:ext>
            </a:extLst>
          </p:cNvPr>
          <p:cNvCxnSpPr>
            <a:cxnSpLocks/>
          </p:cNvCxnSpPr>
          <p:nvPr/>
        </p:nvCxnSpPr>
        <p:spPr>
          <a:xfrm>
            <a:off x="5212189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80F67D48-F686-BFB3-CB30-42B748A84095}"/>
              </a:ext>
            </a:extLst>
          </p:cNvPr>
          <p:cNvCxnSpPr>
            <a:cxnSpLocks/>
          </p:cNvCxnSpPr>
          <p:nvPr/>
        </p:nvCxnSpPr>
        <p:spPr>
          <a:xfrm>
            <a:off x="3808293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직선 연결선 443">
            <a:extLst>
              <a:ext uri="{FF2B5EF4-FFF2-40B4-BE49-F238E27FC236}">
                <a16:creationId xmlns:a16="http://schemas.microsoft.com/office/drawing/2014/main" id="{59731CE1-3EAD-E817-02C3-47FCA0515308}"/>
              </a:ext>
            </a:extLst>
          </p:cNvPr>
          <p:cNvCxnSpPr>
            <a:cxnSpLocks/>
          </p:cNvCxnSpPr>
          <p:nvPr/>
        </p:nvCxnSpPr>
        <p:spPr>
          <a:xfrm>
            <a:off x="4092907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EB03F967-4716-7118-1A76-8E7C2EB03A6F}"/>
              </a:ext>
            </a:extLst>
          </p:cNvPr>
          <p:cNvCxnSpPr>
            <a:cxnSpLocks/>
          </p:cNvCxnSpPr>
          <p:nvPr/>
        </p:nvCxnSpPr>
        <p:spPr>
          <a:xfrm>
            <a:off x="4516801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직선 연결선 445">
            <a:extLst>
              <a:ext uri="{FF2B5EF4-FFF2-40B4-BE49-F238E27FC236}">
                <a16:creationId xmlns:a16="http://schemas.microsoft.com/office/drawing/2014/main" id="{0CF461CB-C2D6-5E3B-B6AE-FB8FCC0B37BE}"/>
              </a:ext>
            </a:extLst>
          </p:cNvPr>
          <p:cNvCxnSpPr>
            <a:cxnSpLocks/>
          </p:cNvCxnSpPr>
          <p:nvPr/>
        </p:nvCxnSpPr>
        <p:spPr>
          <a:xfrm>
            <a:off x="4807471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FCD0ABF4-638B-4337-896F-EFBDFCCEABF6}"/>
              </a:ext>
            </a:extLst>
          </p:cNvPr>
          <p:cNvCxnSpPr>
            <a:cxnSpLocks/>
          </p:cNvCxnSpPr>
          <p:nvPr/>
        </p:nvCxnSpPr>
        <p:spPr>
          <a:xfrm>
            <a:off x="5503869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직선 연결선 447">
            <a:extLst>
              <a:ext uri="{FF2B5EF4-FFF2-40B4-BE49-F238E27FC236}">
                <a16:creationId xmlns:a16="http://schemas.microsoft.com/office/drawing/2014/main" id="{37CDF653-416D-DCE9-B907-6A927C59EEC8}"/>
              </a:ext>
            </a:extLst>
          </p:cNvPr>
          <p:cNvCxnSpPr>
            <a:cxnSpLocks/>
          </p:cNvCxnSpPr>
          <p:nvPr/>
        </p:nvCxnSpPr>
        <p:spPr>
          <a:xfrm>
            <a:off x="7628385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27D6AC46-8540-F6D8-4AB3-5ADB67A93338}"/>
              </a:ext>
            </a:extLst>
          </p:cNvPr>
          <p:cNvCxnSpPr>
            <a:cxnSpLocks/>
          </p:cNvCxnSpPr>
          <p:nvPr/>
        </p:nvCxnSpPr>
        <p:spPr>
          <a:xfrm>
            <a:off x="6224489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D7624001-7394-0B28-C694-DA10D2377977}"/>
              </a:ext>
            </a:extLst>
          </p:cNvPr>
          <p:cNvCxnSpPr>
            <a:cxnSpLocks/>
          </p:cNvCxnSpPr>
          <p:nvPr/>
        </p:nvCxnSpPr>
        <p:spPr>
          <a:xfrm>
            <a:off x="6509103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A9B0B503-07BC-1CA4-C3A2-FFF301106ADD}"/>
              </a:ext>
            </a:extLst>
          </p:cNvPr>
          <p:cNvCxnSpPr>
            <a:cxnSpLocks/>
          </p:cNvCxnSpPr>
          <p:nvPr/>
        </p:nvCxnSpPr>
        <p:spPr>
          <a:xfrm>
            <a:off x="6932997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08733E60-B97D-AE79-B338-832D21A7ECAE}"/>
              </a:ext>
            </a:extLst>
          </p:cNvPr>
          <p:cNvCxnSpPr>
            <a:cxnSpLocks/>
          </p:cNvCxnSpPr>
          <p:nvPr/>
        </p:nvCxnSpPr>
        <p:spPr>
          <a:xfrm>
            <a:off x="7223667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6A48CB59-764F-CC82-A0D7-76345AB5AA1B}"/>
              </a:ext>
            </a:extLst>
          </p:cNvPr>
          <p:cNvCxnSpPr>
            <a:cxnSpLocks/>
          </p:cNvCxnSpPr>
          <p:nvPr/>
        </p:nvCxnSpPr>
        <p:spPr>
          <a:xfrm>
            <a:off x="7920065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AA3581A5-BDC8-AACA-AD66-17A51E06D817}"/>
              </a:ext>
            </a:extLst>
          </p:cNvPr>
          <p:cNvCxnSpPr>
            <a:cxnSpLocks/>
          </p:cNvCxnSpPr>
          <p:nvPr/>
        </p:nvCxnSpPr>
        <p:spPr>
          <a:xfrm>
            <a:off x="9747855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42CBCD72-8256-09E9-3B46-B51F8FD9FE96}"/>
              </a:ext>
            </a:extLst>
          </p:cNvPr>
          <p:cNvCxnSpPr>
            <a:cxnSpLocks/>
          </p:cNvCxnSpPr>
          <p:nvPr/>
        </p:nvCxnSpPr>
        <p:spPr>
          <a:xfrm>
            <a:off x="8343959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4DD4F402-8269-1853-3996-50BFD2C13A86}"/>
              </a:ext>
            </a:extLst>
          </p:cNvPr>
          <p:cNvCxnSpPr>
            <a:cxnSpLocks/>
          </p:cNvCxnSpPr>
          <p:nvPr/>
        </p:nvCxnSpPr>
        <p:spPr>
          <a:xfrm>
            <a:off x="8628573" y="1751603"/>
            <a:ext cx="0" cy="31504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B6B9A752-4B11-C022-8B5D-BECEBCFC3F6C}"/>
              </a:ext>
            </a:extLst>
          </p:cNvPr>
          <p:cNvCxnSpPr>
            <a:cxnSpLocks/>
          </p:cNvCxnSpPr>
          <p:nvPr/>
        </p:nvCxnSpPr>
        <p:spPr>
          <a:xfrm>
            <a:off x="9052467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8" name="직선 연결선 457">
            <a:extLst>
              <a:ext uri="{FF2B5EF4-FFF2-40B4-BE49-F238E27FC236}">
                <a16:creationId xmlns:a16="http://schemas.microsoft.com/office/drawing/2014/main" id="{CF0FD9F8-A265-A6D8-BA96-7700C53D06F3}"/>
              </a:ext>
            </a:extLst>
          </p:cNvPr>
          <p:cNvCxnSpPr>
            <a:cxnSpLocks/>
          </p:cNvCxnSpPr>
          <p:nvPr/>
        </p:nvCxnSpPr>
        <p:spPr>
          <a:xfrm>
            <a:off x="9343137" y="1751603"/>
            <a:ext cx="0" cy="31742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5413E631-BC04-4EFE-7D87-60EC0D6598B6}"/>
              </a:ext>
            </a:extLst>
          </p:cNvPr>
          <p:cNvCxnSpPr>
            <a:cxnSpLocks/>
          </p:cNvCxnSpPr>
          <p:nvPr/>
        </p:nvCxnSpPr>
        <p:spPr>
          <a:xfrm>
            <a:off x="10039535" y="1751603"/>
            <a:ext cx="0" cy="31504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9184529C-DF2F-AEC1-A612-66AD8C7C12A3}"/>
              </a:ext>
            </a:extLst>
          </p:cNvPr>
          <p:cNvCxnSpPr>
            <a:cxnSpLocks/>
          </p:cNvCxnSpPr>
          <p:nvPr/>
        </p:nvCxnSpPr>
        <p:spPr>
          <a:xfrm>
            <a:off x="1329731" y="2101302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48B25618-A780-EBE0-DCFE-53FB3FD71F16}"/>
              </a:ext>
            </a:extLst>
          </p:cNvPr>
          <p:cNvCxnSpPr>
            <a:cxnSpLocks/>
          </p:cNvCxnSpPr>
          <p:nvPr/>
        </p:nvCxnSpPr>
        <p:spPr>
          <a:xfrm>
            <a:off x="1329731" y="2386926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직선 연결선 463">
            <a:extLst>
              <a:ext uri="{FF2B5EF4-FFF2-40B4-BE49-F238E27FC236}">
                <a16:creationId xmlns:a16="http://schemas.microsoft.com/office/drawing/2014/main" id="{EFC228BF-DC59-6DD7-0AED-E9D92F0BFB9A}"/>
              </a:ext>
            </a:extLst>
          </p:cNvPr>
          <p:cNvCxnSpPr>
            <a:cxnSpLocks/>
          </p:cNvCxnSpPr>
          <p:nvPr/>
        </p:nvCxnSpPr>
        <p:spPr>
          <a:xfrm>
            <a:off x="1329731" y="282898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837738BD-7C2E-D9C9-DBE8-377D706EF862}"/>
              </a:ext>
            </a:extLst>
          </p:cNvPr>
          <p:cNvCxnSpPr>
            <a:cxnSpLocks/>
          </p:cNvCxnSpPr>
          <p:nvPr/>
        </p:nvCxnSpPr>
        <p:spPr>
          <a:xfrm>
            <a:off x="1329731" y="311461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9DCD45BD-C35E-D672-EF43-2C3E076324D5}"/>
              </a:ext>
            </a:extLst>
          </p:cNvPr>
          <p:cNvCxnSpPr>
            <a:cxnSpLocks/>
          </p:cNvCxnSpPr>
          <p:nvPr/>
        </p:nvCxnSpPr>
        <p:spPr>
          <a:xfrm>
            <a:off x="1329731" y="3549607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직선 연결선 466">
            <a:extLst>
              <a:ext uri="{FF2B5EF4-FFF2-40B4-BE49-F238E27FC236}">
                <a16:creationId xmlns:a16="http://schemas.microsoft.com/office/drawing/2014/main" id="{F731D49E-8B6D-E3A1-A90F-835FF3F9D8F3}"/>
              </a:ext>
            </a:extLst>
          </p:cNvPr>
          <p:cNvCxnSpPr>
            <a:cxnSpLocks/>
          </p:cNvCxnSpPr>
          <p:nvPr/>
        </p:nvCxnSpPr>
        <p:spPr>
          <a:xfrm>
            <a:off x="1329731" y="3835231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6F605A91-41CD-A144-2B33-F694B4F5D656}"/>
              </a:ext>
            </a:extLst>
          </p:cNvPr>
          <p:cNvCxnSpPr>
            <a:cxnSpLocks/>
          </p:cNvCxnSpPr>
          <p:nvPr/>
        </p:nvCxnSpPr>
        <p:spPr>
          <a:xfrm>
            <a:off x="1329731" y="4300505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1A36C874-2168-1AEB-13F4-A7C959ACDC88}"/>
              </a:ext>
            </a:extLst>
          </p:cNvPr>
          <p:cNvCxnSpPr>
            <a:cxnSpLocks/>
          </p:cNvCxnSpPr>
          <p:nvPr/>
        </p:nvCxnSpPr>
        <p:spPr>
          <a:xfrm>
            <a:off x="1329731" y="4586129"/>
            <a:ext cx="90249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866FDF-00FA-5E53-4DAE-AA9A951F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489" name="텍스트 개체 틀 488">
            <a:extLst>
              <a:ext uri="{FF2B5EF4-FFF2-40B4-BE49-F238E27FC236}">
                <a16:creationId xmlns:a16="http://schemas.microsoft.com/office/drawing/2014/main" id="{CA554241-F051-0C43-803A-B9C111AB4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 상태에서 전압을 가하면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42A67-4CCE-31BE-943E-306B0A68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29</a:t>
            </a:fld>
            <a:endParaRPr 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5C9D2BD-971B-68FC-0A0C-B05508CA8286}"/>
              </a:ext>
            </a:extLst>
          </p:cNvPr>
          <p:cNvSpPr/>
          <p:nvPr/>
        </p:nvSpPr>
        <p:spPr>
          <a:xfrm>
            <a:off x="1612818" y="203817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8E5759-FF79-2504-B931-3DF9BA189233}"/>
              </a:ext>
            </a:extLst>
          </p:cNvPr>
          <p:cNvSpPr/>
          <p:nvPr/>
        </p:nvSpPr>
        <p:spPr>
          <a:xfrm>
            <a:off x="1612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6AA807-29EF-4A8B-8E43-A81AD33352F4}"/>
              </a:ext>
            </a:extLst>
          </p:cNvPr>
          <p:cNvSpPr/>
          <p:nvPr/>
        </p:nvSpPr>
        <p:spPr>
          <a:xfrm>
            <a:off x="1900818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27DBFFE-4E2B-C2D3-60BB-79325B5AA7C0}"/>
              </a:ext>
            </a:extLst>
          </p:cNvPr>
          <p:cNvSpPr/>
          <p:nvPr/>
        </p:nvSpPr>
        <p:spPr>
          <a:xfrm>
            <a:off x="1612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1F8B00-4D23-6F73-D200-87DDE1E446A3}"/>
              </a:ext>
            </a:extLst>
          </p:cNvPr>
          <p:cNvSpPr/>
          <p:nvPr/>
        </p:nvSpPr>
        <p:spPr>
          <a:xfrm>
            <a:off x="1900818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E98686-C7FE-8BE3-83EE-83BDB3DE0E18}"/>
              </a:ext>
            </a:extLst>
          </p:cNvPr>
          <p:cNvSpPr/>
          <p:nvPr/>
        </p:nvSpPr>
        <p:spPr>
          <a:xfrm>
            <a:off x="1406231" y="2326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8A424D-D46A-41D5-92A7-967226C1D096}"/>
              </a:ext>
            </a:extLst>
          </p:cNvPr>
          <p:cNvSpPr/>
          <p:nvPr/>
        </p:nvSpPr>
        <p:spPr>
          <a:xfrm>
            <a:off x="1406231" y="20381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02D7FC-BD26-45A8-7820-A4072700B097}"/>
              </a:ext>
            </a:extLst>
          </p:cNvPr>
          <p:cNvSpPr/>
          <p:nvPr/>
        </p:nvSpPr>
        <p:spPr>
          <a:xfrm>
            <a:off x="2107405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DC99042-8A49-CCA7-53E9-482BBDC77996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1A0A1A-F7CE-C0AA-5EC5-A4C24CAC777B}"/>
              </a:ext>
            </a:extLst>
          </p:cNvPr>
          <p:cNvSpPr/>
          <p:nvPr/>
        </p:nvSpPr>
        <p:spPr>
          <a:xfrm>
            <a:off x="1612818" y="276494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F428BAD-E42E-F2B8-CB7B-F554FC7572F9}"/>
              </a:ext>
            </a:extLst>
          </p:cNvPr>
          <p:cNvSpPr/>
          <p:nvPr/>
        </p:nvSpPr>
        <p:spPr>
          <a:xfrm>
            <a:off x="1612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37060DC-6ECF-EA73-E7AF-7B1AFC8742F0}"/>
              </a:ext>
            </a:extLst>
          </p:cNvPr>
          <p:cNvSpPr/>
          <p:nvPr/>
        </p:nvSpPr>
        <p:spPr>
          <a:xfrm>
            <a:off x="1900818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82E166-9DDC-D515-4E4D-9B355B7E9CB7}"/>
              </a:ext>
            </a:extLst>
          </p:cNvPr>
          <p:cNvSpPr/>
          <p:nvPr/>
        </p:nvSpPr>
        <p:spPr>
          <a:xfrm>
            <a:off x="1406231" y="3052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6FF40E9-D656-919A-AD9A-6DBE621B7357}"/>
              </a:ext>
            </a:extLst>
          </p:cNvPr>
          <p:cNvSpPr/>
          <p:nvPr/>
        </p:nvSpPr>
        <p:spPr>
          <a:xfrm>
            <a:off x="1406231" y="27649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1BBC88A-C882-96CA-A031-6FC53A57F2C0}"/>
              </a:ext>
            </a:extLst>
          </p:cNvPr>
          <p:cNvSpPr/>
          <p:nvPr/>
        </p:nvSpPr>
        <p:spPr>
          <a:xfrm>
            <a:off x="2107405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342F4D-1D51-45D0-1326-9245DBAEABFE}"/>
              </a:ext>
            </a:extLst>
          </p:cNvPr>
          <p:cNvSpPr/>
          <p:nvPr/>
        </p:nvSpPr>
        <p:spPr>
          <a:xfrm>
            <a:off x="2107405" y="2764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F729F8D-5535-1213-7761-BCB5E29D2751}"/>
              </a:ext>
            </a:extLst>
          </p:cNvPr>
          <p:cNvSpPr/>
          <p:nvPr/>
        </p:nvSpPr>
        <p:spPr>
          <a:xfrm>
            <a:off x="1612818" y="3491723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A1EC04-D334-4DC2-DAE1-14B40E481D59}"/>
              </a:ext>
            </a:extLst>
          </p:cNvPr>
          <p:cNvSpPr/>
          <p:nvPr/>
        </p:nvSpPr>
        <p:spPr>
          <a:xfrm>
            <a:off x="1612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072D21-4C74-B1BE-EE27-1C7DE7D1F920}"/>
              </a:ext>
            </a:extLst>
          </p:cNvPr>
          <p:cNvSpPr/>
          <p:nvPr/>
        </p:nvSpPr>
        <p:spPr>
          <a:xfrm>
            <a:off x="1900818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DE47E8-6BA4-4A46-AF89-4BB3981EFF9F}"/>
              </a:ext>
            </a:extLst>
          </p:cNvPr>
          <p:cNvSpPr/>
          <p:nvPr/>
        </p:nvSpPr>
        <p:spPr>
          <a:xfrm>
            <a:off x="1406231" y="3779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361EF12-1A03-7923-2270-2AFF06F7B7CF}"/>
              </a:ext>
            </a:extLst>
          </p:cNvPr>
          <p:cNvSpPr/>
          <p:nvPr/>
        </p:nvSpPr>
        <p:spPr>
          <a:xfrm>
            <a:off x="1406231" y="349172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5669A9F-F3F5-D7A5-0845-ACA142017D2C}"/>
              </a:ext>
            </a:extLst>
          </p:cNvPr>
          <p:cNvSpPr/>
          <p:nvPr/>
        </p:nvSpPr>
        <p:spPr>
          <a:xfrm>
            <a:off x="2107405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2F2A18E-7118-46E4-D11F-787AFE731DD6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7CEE28C-70E5-AE7E-F252-5E5E77D672AE}"/>
              </a:ext>
            </a:extLst>
          </p:cNvPr>
          <p:cNvSpPr/>
          <p:nvPr/>
        </p:nvSpPr>
        <p:spPr>
          <a:xfrm>
            <a:off x="1612818" y="421849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84CCDB-BBEA-DD04-4039-E1FDD727FF0E}"/>
              </a:ext>
            </a:extLst>
          </p:cNvPr>
          <p:cNvSpPr/>
          <p:nvPr/>
        </p:nvSpPr>
        <p:spPr>
          <a:xfrm>
            <a:off x="1612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585CB42-0D1F-FDCD-288B-F7745F00080C}"/>
              </a:ext>
            </a:extLst>
          </p:cNvPr>
          <p:cNvSpPr/>
          <p:nvPr/>
        </p:nvSpPr>
        <p:spPr>
          <a:xfrm>
            <a:off x="1900818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47463B2-71FB-F87F-61ED-CFBA2252974F}"/>
              </a:ext>
            </a:extLst>
          </p:cNvPr>
          <p:cNvSpPr/>
          <p:nvPr/>
        </p:nvSpPr>
        <p:spPr>
          <a:xfrm>
            <a:off x="1406231" y="4506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34EE56-759C-0305-9FF3-EC8C75F43F22}"/>
              </a:ext>
            </a:extLst>
          </p:cNvPr>
          <p:cNvSpPr/>
          <p:nvPr/>
        </p:nvSpPr>
        <p:spPr>
          <a:xfrm>
            <a:off x="1406231" y="421849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99524-BFD6-2A02-7C01-1DAE20668199}"/>
              </a:ext>
            </a:extLst>
          </p:cNvPr>
          <p:cNvSpPr/>
          <p:nvPr/>
        </p:nvSpPr>
        <p:spPr>
          <a:xfrm>
            <a:off x="2107405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09FC723-F209-388A-1062-2B866AD54C87}"/>
              </a:ext>
            </a:extLst>
          </p:cNvPr>
          <p:cNvSpPr/>
          <p:nvPr/>
        </p:nvSpPr>
        <p:spPr>
          <a:xfrm>
            <a:off x="2107405" y="4218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06A0AA3-C114-46E4-3C28-ADF3C2A4D0D8}"/>
              </a:ext>
            </a:extLst>
          </p:cNvPr>
          <p:cNvSpPr/>
          <p:nvPr/>
        </p:nvSpPr>
        <p:spPr>
          <a:xfrm>
            <a:off x="2313992" y="203817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F2299C8-2449-D7AB-FBF6-30AB588B818C}"/>
              </a:ext>
            </a:extLst>
          </p:cNvPr>
          <p:cNvSpPr/>
          <p:nvPr/>
        </p:nvSpPr>
        <p:spPr>
          <a:xfrm>
            <a:off x="2313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B9E552B-62AB-1BF9-C844-A98CF147C242}"/>
              </a:ext>
            </a:extLst>
          </p:cNvPr>
          <p:cNvSpPr/>
          <p:nvPr/>
        </p:nvSpPr>
        <p:spPr>
          <a:xfrm>
            <a:off x="2601992" y="182643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93AD4C9-9450-FA9E-8157-7077431E6DD2}"/>
              </a:ext>
            </a:extLst>
          </p:cNvPr>
          <p:cNvSpPr/>
          <p:nvPr/>
        </p:nvSpPr>
        <p:spPr>
          <a:xfrm>
            <a:off x="2313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C8B9239-07BD-BBA2-32DC-1642E5368B19}"/>
              </a:ext>
            </a:extLst>
          </p:cNvPr>
          <p:cNvSpPr/>
          <p:nvPr/>
        </p:nvSpPr>
        <p:spPr>
          <a:xfrm>
            <a:off x="2601992" y="253790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4B6C5CA-3C2A-40F2-AABD-F11374D273A3}"/>
              </a:ext>
            </a:extLst>
          </p:cNvPr>
          <p:cNvSpPr/>
          <p:nvPr/>
        </p:nvSpPr>
        <p:spPr>
          <a:xfrm>
            <a:off x="2808579" y="2325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205A03-4538-370B-A4EA-35DAD1A5D576}"/>
              </a:ext>
            </a:extLst>
          </p:cNvPr>
          <p:cNvSpPr/>
          <p:nvPr/>
        </p:nvSpPr>
        <p:spPr>
          <a:xfrm>
            <a:off x="2808579" y="20379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7792EB-1117-5E1D-C6E2-54F2E426906B}"/>
              </a:ext>
            </a:extLst>
          </p:cNvPr>
          <p:cNvSpPr/>
          <p:nvPr/>
        </p:nvSpPr>
        <p:spPr>
          <a:xfrm>
            <a:off x="2313992" y="276494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3844A1F-5222-B993-A274-AC6CFAC296E6}"/>
              </a:ext>
            </a:extLst>
          </p:cNvPr>
          <p:cNvSpPr/>
          <p:nvPr/>
        </p:nvSpPr>
        <p:spPr>
          <a:xfrm>
            <a:off x="2313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5E366DE-CC56-04BC-BC0C-80C5155A4AED}"/>
              </a:ext>
            </a:extLst>
          </p:cNvPr>
          <p:cNvSpPr/>
          <p:nvPr/>
        </p:nvSpPr>
        <p:spPr>
          <a:xfrm>
            <a:off x="2601992" y="326468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5EFCCA5-8F93-CEE3-C0D4-CE85BEDD7138}"/>
              </a:ext>
            </a:extLst>
          </p:cNvPr>
          <p:cNvSpPr/>
          <p:nvPr/>
        </p:nvSpPr>
        <p:spPr>
          <a:xfrm>
            <a:off x="2808579" y="30527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1F55917-C617-4F44-9BF9-540A1FB81EB4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6B9CF45-CE0A-6F21-5441-8C25E5045F8E}"/>
              </a:ext>
            </a:extLst>
          </p:cNvPr>
          <p:cNvSpPr/>
          <p:nvPr/>
        </p:nvSpPr>
        <p:spPr>
          <a:xfrm>
            <a:off x="2313992" y="349172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D62230-BAB8-6332-9C66-0AF775169AB9}"/>
              </a:ext>
            </a:extLst>
          </p:cNvPr>
          <p:cNvSpPr/>
          <p:nvPr/>
        </p:nvSpPr>
        <p:spPr>
          <a:xfrm>
            <a:off x="2313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1D33042-0D42-8A76-348B-F01B67CBBD79}"/>
              </a:ext>
            </a:extLst>
          </p:cNvPr>
          <p:cNvSpPr/>
          <p:nvPr/>
        </p:nvSpPr>
        <p:spPr>
          <a:xfrm>
            <a:off x="2601992" y="39914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932343F-BB72-1CFC-78A4-19537664BAFC}"/>
              </a:ext>
            </a:extLst>
          </p:cNvPr>
          <p:cNvSpPr/>
          <p:nvPr/>
        </p:nvSpPr>
        <p:spPr>
          <a:xfrm>
            <a:off x="2808579" y="3779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842E40B-C8F5-BECD-AEFC-864961C72172}"/>
              </a:ext>
            </a:extLst>
          </p:cNvPr>
          <p:cNvSpPr/>
          <p:nvPr/>
        </p:nvSpPr>
        <p:spPr>
          <a:xfrm>
            <a:off x="2808579" y="34915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F6F409A-6A58-DB3F-117A-A29CC494421D}"/>
              </a:ext>
            </a:extLst>
          </p:cNvPr>
          <p:cNvSpPr/>
          <p:nvPr/>
        </p:nvSpPr>
        <p:spPr>
          <a:xfrm>
            <a:off x="2313992" y="421849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324CEDC-65D9-56F2-B557-2662E1226F0A}"/>
              </a:ext>
            </a:extLst>
          </p:cNvPr>
          <p:cNvSpPr/>
          <p:nvPr/>
        </p:nvSpPr>
        <p:spPr>
          <a:xfrm>
            <a:off x="2313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318120D-9ED3-E56C-FAB7-23FEAC0C3716}"/>
              </a:ext>
            </a:extLst>
          </p:cNvPr>
          <p:cNvSpPr/>
          <p:nvPr/>
        </p:nvSpPr>
        <p:spPr>
          <a:xfrm>
            <a:off x="2601992" y="471823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B59504E-32B9-AD35-EE5B-BA8D04B527E1}"/>
              </a:ext>
            </a:extLst>
          </p:cNvPr>
          <p:cNvSpPr/>
          <p:nvPr/>
        </p:nvSpPr>
        <p:spPr>
          <a:xfrm>
            <a:off x="2808579" y="450630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B72B8F-091B-6AA4-CBD6-459E948FB745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A2258FA-68CF-74A4-CF9D-0DED692F8507}"/>
              </a:ext>
            </a:extLst>
          </p:cNvPr>
          <p:cNvSpPr/>
          <p:nvPr/>
        </p:nvSpPr>
        <p:spPr>
          <a:xfrm>
            <a:off x="3007598" y="203798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AEDB89A-1F5B-51E9-3B95-059906D02470}"/>
              </a:ext>
            </a:extLst>
          </p:cNvPr>
          <p:cNvSpPr/>
          <p:nvPr/>
        </p:nvSpPr>
        <p:spPr>
          <a:xfrm>
            <a:off x="3007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F1A9D5-6C7B-8EDA-0A9C-2F432052E6EA}"/>
              </a:ext>
            </a:extLst>
          </p:cNvPr>
          <p:cNvSpPr/>
          <p:nvPr/>
        </p:nvSpPr>
        <p:spPr>
          <a:xfrm>
            <a:off x="3295598" y="182624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14B281A-E4E9-B7D3-B9DD-5A4878CE7A91}"/>
              </a:ext>
            </a:extLst>
          </p:cNvPr>
          <p:cNvSpPr/>
          <p:nvPr/>
        </p:nvSpPr>
        <p:spPr>
          <a:xfrm>
            <a:off x="3007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FA50823-CAF7-2810-39A7-4762EB1811A1}"/>
              </a:ext>
            </a:extLst>
          </p:cNvPr>
          <p:cNvSpPr/>
          <p:nvPr/>
        </p:nvSpPr>
        <p:spPr>
          <a:xfrm>
            <a:off x="3295598" y="253771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95159E5-8068-5DAA-F1AB-441AE8D6DF3C}"/>
              </a:ext>
            </a:extLst>
          </p:cNvPr>
          <p:cNvSpPr/>
          <p:nvPr/>
        </p:nvSpPr>
        <p:spPr>
          <a:xfrm>
            <a:off x="3502185" y="23257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C82EBD62-036A-1F4F-A97B-309230254F27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B3008D8-3319-4427-E1CF-E5CF9A88C6C4}"/>
              </a:ext>
            </a:extLst>
          </p:cNvPr>
          <p:cNvSpPr/>
          <p:nvPr/>
        </p:nvSpPr>
        <p:spPr>
          <a:xfrm>
            <a:off x="3007598" y="276475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1F8E501-CAF3-24AD-0D85-E2C8EA3043F8}"/>
              </a:ext>
            </a:extLst>
          </p:cNvPr>
          <p:cNvSpPr/>
          <p:nvPr/>
        </p:nvSpPr>
        <p:spPr>
          <a:xfrm>
            <a:off x="3007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36C5025-219C-9457-BA54-26E2EA385032}"/>
              </a:ext>
            </a:extLst>
          </p:cNvPr>
          <p:cNvSpPr/>
          <p:nvPr/>
        </p:nvSpPr>
        <p:spPr>
          <a:xfrm>
            <a:off x="3295598" y="326448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D0949CD-6ED5-66BD-263D-2932948662D4}"/>
              </a:ext>
            </a:extLst>
          </p:cNvPr>
          <p:cNvSpPr/>
          <p:nvPr/>
        </p:nvSpPr>
        <p:spPr>
          <a:xfrm>
            <a:off x="3502185" y="3052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84F3C32-9B46-2D91-9B4B-C4C30AA3DE3B}"/>
              </a:ext>
            </a:extLst>
          </p:cNvPr>
          <p:cNvSpPr/>
          <p:nvPr/>
        </p:nvSpPr>
        <p:spPr>
          <a:xfrm>
            <a:off x="3502185" y="27645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36096A4-66FF-31A9-1EC1-5289D4BF76E4}"/>
              </a:ext>
            </a:extLst>
          </p:cNvPr>
          <p:cNvSpPr/>
          <p:nvPr/>
        </p:nvSpPr>
        <p:spPr>
          <a:xfrm>
            <a:off x="3007598" y="349153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13709D7-2473-9FC1-79C2-C9D4EAA89EBB}"/>
              </a:ext>
            </a:extLst>
          </p:cNvPr>
          <p:cNvSpPr/>
          <p:nvPr/>
        </p:nvSpPr>
        <p:spPr>
          <a:xfrm>
            <a:off x="3007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EB91E6E-836C-6918-216F-6F14DF5FADBD}"/>
              </a:ext>
            </a:extLst>
          </p:cNvPr>
          <p:cNvSpPr/>
          <p:nvPr/>
        </p:nvSpPr>
        <p:spPr>
          <a:xfrm>
            <a:off x="3295598" y="39912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5A6E9738-5A94-362F-BABD-1BD5DD7D7F19}"/>
              </a:ext>
            </a:extLst>
          </p:cNvPr>
          <p:cNvSpPr/>
          <p:nvPr/>
        </p:nvSpPr>
        <p:spPr>
          <a:xfrm>
            <a:off x="3502185" y="3779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B18B7F63-D557-BF5A-3026-FD07B8A14DEF}"/>
              </a:ext>
            </a:extLst>
          </p:cNvPr>
          <p:cNvSpPr/>
          <p:nvPr/>
        </p:nvSpPr>
        <p:spPr>
          <a:xfrm>
            <a:off x="3502185" y="34913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F5872FB-DE31-08CF-D122-3D0A2BEA14EC}"/>
              </a:ext>
            </a:extLst>
          </p:cNvPr>
          <p:cNvSpPr/>
          <p:nvPr/>
        </p:nvSpPr>
        <p:spPr>
          <a:xfrm>
            <a:off x="3007598" y="421830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91F947-4FAE-B297-357A-6A82D220F764}"/>
              </a:ext>
            </a:extLst>
          </p:cNvPr>
          <p:cNvSpPr/>
          <p:nvPr/>
        </p:nvSpPr>
        <p:spPr>
          <a:xfrm>
            <a:off x="3007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8EC098-9D86-7B4F-825A-501FCDBDFC0C}"/>
              </a:ext>
            </a:extLst>
          </p:cNvPr>
          <p:cNvSpPr/>
          <p:nvPr/>
        </p:nvSpPr>
        <p:spPr>
          <a:xfrm>
            <a:off x="3295598" y="471804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98CABA0C-5920-51E3-84ED-CDD133A219D3}"/>
              </a:ext>
            </a:extLst>
          </p:cNvPr>
          <p:cNvSpPr/>
          <p:nvPr/>
        </p:nvSpPr>
        <p:spPr>
          <a:xfrm>
            <a:off x="3502185" y="4506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A27FF1F-48DA-906E-4BE5-19679D03B5FF}"/>
              </a:ext>
            </a:extLst>
          </p:cNvPr>
          <p:cNvSpPr/>
          <p:nvPr/>
        </p:nvSpPr>
        <p:spPr>
          <a:xfrm>
            <a:off x="3502185" y="421811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3BCFCC28-70D7-732C-21D6-9AC9CB87840A}"/>
              </a:ext>
            </a:extLst>
          </p:cNvPr>
          <p:cNvSpPr/>
          <p:nvPr/>
        </p:nvSpPr>
        <p:spPr>
          <a:xfrm>
            <a:off x="3737862" y="2037789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9BDCF-9B0C-CD52-EF10-B4C5EC8346D6}"/>
              </a:ext>
            </a:extLst>
          </p:cNvPr>
          <p:cNvSpPr/>
          <p:nvPr/>
        </p:nvSpPr>
        <p:spPr>
          <a:xfrm>
            <a:off x="3737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48068D0-CB11-F292-FCA3-B20A38649617}"/>
              </a:ext>
            </a:extLst>
          </p:cNvPr>
          <p:cNvSpPr/>
          <p:nvPr/>
        </p:nvSpPr>
        <p:spPr>
          <a:xfrm>
            <a:off x="4025862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F9D1715-6CB7-403A-FC4F-4F5386C9126C}"/>
              </a:ext>
            </a:extLst>
          </p:cNvPr>
          <p:cNvSpPr/>
          <p:nvPr/>
        </p:nvSpPr>
        <p:spPr>
          <a:xfrm>
            <a:off x="3737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0DF0DA9-7C0A-7A94-006A-FCD84BDFDFE1}"/>
              </a:ext>
            </a:extLst>
          </p:cNvPr>
          <p:cNvSpPr/>
          <p:nvPr/>
        </p:nvSpPr>
        <p:spPr>
          <a:xfrm>
            <a:off x="4025862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D21D053-D8F1-6B4B-85B2-263B6300CCA8}"/>
              </a:ext>
            </a:extLst>
          </p:cNvPr>
          <p:cNvSpPr/>
          <p:nvPr/>
        </p:nvSpPr>
        <p:spPr>
          <a:xfrm>
            <a:off x="4232449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367895D-44DC-EF23-E7E1-188BC3018E7E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A8681FC-AB72-4624-099F-1EEFF4EAAB52}"/>
              </a:ext>
            </a:extLst>
          </p:cNvPr>
          <p:cNvSpPr/>
          <p:nvPr/>
        </p:nvSpPr>
        <p:spPr>
          <a:xfrm>
            <a:off x="3737862" y="276456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4992EF6-7094-D45A-CE86-2ACC05D66B0D}"/>
              </a:ext>
            </a:extLst>
          </p:cNvPr>
          <p:cNvSpPr/>
          <p:nvPr/>
        </p:nvSpPr>
        <p:spPr>
          <a:xfrm>
            <a:off x="3737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1AAEC53-30F4-C375-1B37-8A8472FD490D}"/>
              </a:ext>
            </a:extLst>
          </p:cNvPr>
          <p:cNvSpPr/>
          <p:nvPr/>
        </p:nvSpPr>
        <p:spPr>
          <a:xfrm>
            <a:off x="4025862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97F5F63-B05D-F13F-E085-E9F20B7F7D6D}"/>
              </a:ext>
            </a:extLst>
          </p:cNvPr>
          <p:cNvSpPr/>
          <p:nvPr/>
        </p:nvSpPr>
        <p:spPr>
          <a:xfrm>
            <a:off x="4232449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534C45A-A04F-791A-C74D-555CF36D4AEE}"/>
              </a:ext>
            </a:extLst>
          </p:cNvPr>
          <p:cNvSpPr/>
          <p:nvPr/>
        </p:nvSpPr>
        <p:spPr>
          <a:xfrm>
            <a:off x="4232449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A8B90D0-405A-5501-5241-5BFE05CBB095}"/>
              </a:ext>
            </a:extLst>
          </p:cNvPr>
          <p:cNvSpPr/>
          <p:nvPr/>
        </p:nvSpPr>
        <p:spPr>
          <a:xfrm>
            <a:off x="3737862" y="3491341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6041FED-352C-3672-5DEC-D9C26989FD87}"/>
              </a:ext>
            </a:extLst>
          </p:cNvPr>
          <p:cNvSpPr/>
          <p:nvPr/>
        </p:nvSpPr>
        <p:spPr>
          <a:xfrm>
            <a:off x="3737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9CD3170-3A5B-3CCD-6D40-5A12B74C4D1D}"/>
              </a:ext>
            </a:extLst>
          </p:cNvPr>
          <p:cNvSpPr/>
          <p:nvPr/>
        </p:nvSpPr>
        <p:spPr>
          <a:xfrm>
            <a:off x="4025862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A82B17E0-0AAE-D60E-D120-246AAFD20629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3CD7478-4B17-FF7F-D45A-379B604603E1}"/>
              </a:ext>
            </a:extLst>
          </p:cNvPr>
          <p:cNvSpPr/>
          <p:nvPr/>
        </p:nvSpPr>
        <p:spPr>
          <a:xfrm>
            <a:off x="4232449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871AF254-1EDC-A925-6A25-7FB6E6C84079}"/>
              </a:ext>
            </a:extLst>
          </p:cNvPr>
          <p:cNvSpPr/>
          <p:nvPr/>
        </p:nvSpPr>
        <p:spPr>
          <a:xfrm>
            <a:off x="3737862" y="4218117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BE5148-D387-5201-1FBB-C596D79F0FAE}"/>
              </a:ext>
            </a:extLst>
          </p:cNvPr>
          <p:cNvSpPr/>
          <p:nvPr/>
        </p:nvSpPr>
        <p:spPr>
          <a:xfrm>
            <a:off x="3737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A0410F-8D68-769A-2236-D05147A1607F}"/>
              </a:ext>
            </a:extLst>
          </p:cNvPr>
          <p:cNvSpPr/>
          <p:nvPr/>
        </p:nvSpPr>
        <p:spPr>
          <a:xfrm>
            <a:off x="4025862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963AEE6-D565-B5ED-E2D3-4C8FA5AF2F77}"/>
              </a:ext>
            </a:extLst>
          </p:cNvPr>
          <p:cNvSpPr/>
          <p:nvPr/>
        </p:nvSpPr>
        <p:spPr>
          <a:xfrm>
            <a:off x="4232449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532F35F-716A-7CCE-17EE-9D57915102DA}"/>
              </a:ext>
            </a:extLst>
          </p:cNvPr>
          <p:cNvSpPr/>
          <p:nvPr/>
        </p:nvSpPr>
        <p:spPr>
          <a:xfrm>
            <a:off x="4232449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EDAC927-2962-110E-2BE5-3AF3E73090B0}"/>
              </a:ext>
            </a:extLst>
          </p:cNvPr>
          <p:cNvSpPr/>
          <p:nvPr/>
        </p:nvSpPr>
        <p:spPr>
          <a:xfrm>
            <a:off x="4439036" y="203778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ED04E2F5-CFE9-3165-85EE-10F96059B718}"/>
              </a:ext>
            </a:extLst>
          </p:cNvPr>
          <p:cNvSpPr/>
          <p:nvPr/>
        </p:nvSpPr>
        <p:spPr>
          <a:xfrm>
            <a:off x="4439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10D28C5-EAD2-FE39-89AB-9337FB287691}"/>
              </a:ext>
            </a:extLst>
          </p:cNvPr>
          <p:cNvSpPr/>
          <p:nvPr/>
        </p:nvSpPr>
        <p:spPr>
          <a:xfrm>
            <a:off x="4727036" y="182605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D124E846-1C4B-6D61-EAE6-D1BA5043BD1D}"/>
              </a:ext>
            </a:extLst>
          </p:cNvPr>
          <p:cNvSpPr/>
          <p:nvPr/>
        </p:nvSpPr>
        <p:spPr>
          <a:xfrm>
            <a:off x="4439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05E3B00-BB95-56BC-945B-AEDB2F365C4E}"/>
              </a:ext>
            </a:extLst>
          </p:cNvPr>
          <p:cNvSpPr/>
          <p:nvPr/>
        </p:nvSpPr>
        <p:spPr>
          <a:xfrm>
            <a:off x="4727036" y="253752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DDE4A-1D92-FFBD-4B4C-DD08EA4DFC7B}"/>
              </a:ext>
            </a:extLst>
          </p:cNvPr>
          <p:cNvSpPr/>
          <p:nvPr/>
        </p:nvSpPr>
        <p:spPr>
          <a:xfrm>
            <a:off x="4933623" y="2325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7F69E5A-A23D-2EDB-586E-D17239BEBFF6}"/>
              </a:ext>
            </a:extLst>
          </p:cNvPr>
          <p:cNvSpPr/>
          <p:nvPr/>
        </p:nvSpPr>
        <p:spPr>
          <a:xfrm>
            <a:off x="4933623" y="20375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F62A84D3-A3A4-47E5-6F57-31D4BEBD4A65}"/>
              </a:ext>
            </a:extLst>
          </p:cNvPr>
          <p:cNvSpPr/>
          <p:nvPr/>
        </p:nvSpPr>
        <p:spPr>
          <a:xfrm>
            <a:off x="4439036" y="2764565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111CB3F-A2F3-28F9-4B7B-018A7E991020}"/>
              </a:ext>
            </a:extLst>
          </p:cNvPr>
          <p:cNvSpPr/>
          <p:nvPr/>
        </p:nvSpPr>
        <p:spPr>
          <a:xfrm>
            <a:off x="4439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B792AAC-3836-71F3-DD03-3B1D43B1C17F}"/>
              </a:ext>
            </a:extLst>
          </p:cNvPr>
          <p:cNvSpPr/>
          <p:nvPr/>
        </p:nvSpPr>
        <p:spPr>
          <a:xfrm>
            <a:off x="4727036" y="326429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1869D73-C2EE-6CE8-088F-FAD3296D9456}"/>
              </a:ext>
            </a:extLst>
          </p:cNvPr>
          <p:cNvSpPr/>
          <p:nvPr/>
        </p:nvSpPr>
        <p:spPr>
          <a:xfrm>
            <a:off x="4933623" y="3052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F8F9ACD-643E-0E00-D0A0-28973483F70A}"/>
              </a:ext>
            </a:extLst>
          </p:cNvPr>
          <p:cNvSpPr/>
          <p:nvPr/>
        </p:nvSpPr>
        <p:spPr>
          <a:xfrm>
            <a:off x="4933623" y="27643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D3066769-41B5-2537-DA6A-1C63A1DDE8B0}"/>
              </a:ext>
            </a:extLst>
          </p:cNvPr>
          <p:cNvSpPr/>
          <p:nvPr/>
        </p:nvSpPr>
        <p:spPr>
          <a:xfrm>
            <a:off x="4439036" y="349134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ADDBA64-4DBB-EBE1-EC60-9F5F4FEA3063}"/>
              </a:ext>
            </a:extLst>
          </p:cNvPr>
          <p:cNvSpPr/>
          <p:nvPr/>
        </p:nvSpPr>
        <p:spPr>
          <a:xfrm>
            <a:off x="4439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B5534B1-CD2A-473E-E791-5DEADDD9BB32}"/>
              </a:ext>
            </a:extLst>
          </p:cNvPr>
          <p:cNvSpPr/>
          <p:nvPr/>
        </p:nvSpPr>
        <p:spPr>
          <a:xfrm>
            <a:off x="4727036" y="39910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7D2A98D6-B609-A575-43B6-0E9EAAE498E1}"/>
              </a:ext>
            </a:extLst>
          </p:cNvPr>
          <p:cNvSpPr/>
          <p:nvPr/>
        </p:nvSpPr>
        <p:spPr>
          <a:xfrm>
            <a:off x="4933623" y="3779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61FE3C-5E28-A979-E291-50E4AD35979A}"/>
              </a:ext>
            </a:extLst>
          </p:cNvPr>
          <p:cNvSpPr/>
          <p:nvPr/>
        </p:nvSpPr>
        <p:spPr>
          <a:xfrm>
            <a:off x="4933623" y="34911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7AE212D-493A-AF2A-56B9-D0C6CFAE22F3}"/>
              </a:ext>
            </a:extLst>
          </p:cNvPr>
          <p:cNvSpPr/>
          <p:nvPr/>
        </p:nvSpPr>
        <p:spPr>
          <a:xfrm>
            <a:off x="4439036" y="421811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4FF90C2-5BD5-050C-9E68-E0CA97120E7E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40908A9-4D11-0CEC-F267-E6C23425306C}"/>
              </a:ext>
            </a:extLst>
          </p:cNvPr>
          <p:cNvSpPr/>
          <p:nvPr/>
        </p:nvSpPr>
        <p:spPr>
          <a:xfrm>
            <a:off x="4727036" y="471785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4E68430A-F9E6-0C04-98DB-8A6D2763818B}"/>
              </a:ext>
            </a:extLst>
          </p:cNvPr>
          <p:cNvSpPr/>
          <p:nvPr/>
        </p:nvSpPr>
        <p:spPr>
          <a:xfrm>
            <a:off x="4933623" y="4505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915579C-A03A-9B23-57FA-2DC81B4D4059}"/>
              </a:ext>
            </a:extLst>
          </p:cNvPr>
          <p:cNvSpPr/>
          <p:nvPr/>
        </p:nvSpPr>
        <p:spPr>
          <a:xfrm>
            <a:off x="4933623" y="421792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E1F9D5FF-2B47-7A5B-AFDF-D2DD5467C6D2}"/>
              </a:ext>
            </a:extLst>
          </p:cNvPr>
          <p:cNvSpPr/>
          <p:nvPr/>
        </p:nvSpPr>
        <p:spPr>
          <a:xfrm>
            <a:off x="5132642" y="2037598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5827614-825D-0C11-BB92-06A737D9A614}"/>
              </a:ext>
            </a:extLst>
          </p:cNvPr>
          <p:cNvSpPr/>
          <p:nvPr/>
        </p:nvSpPr>
        <p:spPr>
          <a:xfrm>
            <a:off x="5132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DA6801E-C937-E344-FB82-2801831B4023}"/>
              </a:ext>
            </a:extLst>
          </p:cNvPr>
          <p:cNvSpPr/>
          <p:nvPr/>
        </p:nvSpPr>
        <p:spPr>
          <a:xfrm>
            <a:off x="5420642" y="182586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9991E53-28BA-72BF-7FCE-896C82AC68F6}"/>
              </a:ext>
            </a:extLst>
          </p:cNvPr>
          <p:cNvSpPr/>
          <p:nvPr/>
        </p:nvSpPr>
        <p:spPr>
          <a:xfrm>
            <a:off x="5132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C6C00D5-6CC0-37A6-E48C-9E2C43474FB7}"/>
              </a:ext>
            </a:extLst>
          </p:cNvPr>
          <p:cNvSpPr/>
          <p:nvPr/>
        </p:nvSpPr>
        <p:spPr>
          <a:xfrm>
            <a:off x="5420642" y="253733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BD7EDBD-BF80-EA5A-6104-AA2A669C5EF7}"/>
              </a:ext>
            </a:extLst>
          </p:cNvPr>
          <p:cNvSpPr/>
          <p:nvPr/>
        </p:nvSpPr>
        <p:spPr>
          <a:xfrm>
            <a:off x="5627229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4868FECF-6D20-F2FC-A0E1-4D194A3D2C2D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5A812CE-9FE1-6302-8AC4-7B998D861793}"/>
              </a:ext>
            </a:extLst>
          </p:cNvPr>
          <p:cNvSpPr/>
          <p:nvPr/>
        </p:nvSpPr>
        <p:spPr>
          <a:xfrm>
            <a:off x="5132642" y="276437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F1427C06-91FD-3B1A-C51F-7A326DC2D233}"/>
              </a:ext>
            </a:extLst>
          </p:cNvPr>
          <p:cNvSpPr/>
          <p:nvPr/>
        </p:nvSpPr>
        <p:spPr>
          <a:xfrm>
            <a:off x="5132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140695E-1E15-FD01-A5C2-9125330D25CE}"/>
              </a:ext>
            </a:extLst>
          </p:cNvPr>
          <p:cNvSpPr/>
          <p:nvPr/>
        </p:nvSpPr>
        <p:spPr>
          <a:xfrm>
            <a:off x="5420642" y="32641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8D0E8CF-4A38-BF7C-FCEA-853CEFF7B79F}"/>
              </a:ext>
            </a:extLst>
          </p:cNvPr>
          <p:cNvSpPr/>
          <p:nvPr/>
        </p:nvSpPr>
        <p:spPr>
          <a:xfrm>
            <a:off x="5627229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258C018-6E29-E35D-EDDA-94FD2F498725}"/>
              </a:ext>
            </a:extLst>
          </p:cNvPr>
          <p:cNvSpPr/>
          <p:nvPr/>
        </p:nvSpPr>
        <p:spPr>
          <a:xfrm>
            <a:off x="5627229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F0FF96D-0034-1D26-B250-E43C8C872F4B}"/>
              </a:ext>
            </a:extLst>
          </p:cNvPr>
          <p:cNvSpPr/>
          <p:nvPr/>
        </p:nvSpPr>
        <p:spPr>
          <a:xfrm>
            <a:off x="5132642" y="3491150"/>
            <a:ext cx="432000" cy="432000"/>
          </a:xfrm>
          <a:prstGeom prst="ellipse">
            <a:avLst/>
          </a:prstGeom>
          <a:solidFill>
            <a:srgbClr val="6600CC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6F8427C-A16D-0BFD-3369-D302BAEB4393}"/>
              </a:ext>
            </a:extLst>
          </p:cNvPr>
          <p:cNvSpPr/>
          <p:nvPr/>
        </p:nvSpPr>
        <p:spPr>
          <a:xfrm>
            <a:off x="5132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726CAC2F-6828-41CB-4C1A-760416BCB79E}"/>
              </a:ext>
            </a:extLst>
          </p:cNvPr>
          <p:cNvSpPr/>
          <p:nvPr/>
        </p:nvSpPr>
        <p:spPr>
          <a:xfrm>
            <a:off x="5420642" y="39908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4FC26B74-6329-7F08-CF1D-371F201A421D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56505A5B-5755-470D-BF17-FFCB05642234}"/>
              </a:ext>
            </a:extLst>
          </p:cNvPr>
          <p:cNvSpPr/>
          <p:nvPr/>
        </p:nvSpPr>
        <p:spPr>
          <a:xfrm>
            <a:off x="5627229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FE95B333-1C8D-DDF2-C24F-10EA840164FE}"/>
              </a:ext>
            </a:extLst>
          </p:cNvPr>
          <p:cNvSpPr/>
          <p:nvPr/>
        </p:nvSpPr>
        <p:spPr>
          <a:xfrm>
            <a:off x="5132642" y="421792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44D1BFC0-4B4B-0A01-E210-1334C359762F}"/>
              </a:ext>
            </a:extLst>
          </p:cNvPr>
          <p:cNvSpPr/>
          <p:nvPr/>
        </p:nvSpPr>
        <p:spPr>
          <a:xfrm>
            <a:off x="5132642" y="47176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261C0B4-ACE3-7672-5170-3700D02C91ED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8AE6F97-513D-640B-EAA2-64A72C9B1CBA}"/>
              </a:ext>
            </a:extLst>
          </p:cNvPr>
          <p:cNvSpPr/>
          <p:nvPr/>
        </p:nvSpPr>
        <p:spPr>
          <a:xfrm>
            <a:off x="5627229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6C24C61-E4B1-D62D-8310-DA51A9D3B0ED}"/>
              </a:ext>
            </a:extLst>
          </p:cNvPr>
          <p:cNvSpPr/>
          <p:nvPr/>
        </p:nvSpPr>
        <p:spPr>
          <a:xfrm>
            <a:off x="5627229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23E12F9-2DA0-43EF-AA32-BA60FF98E919}"/>
              </a:ext>
            </a:extLst>
          </p:cNvPr>
          <p:cNvSpPr/>
          <p:nvPr/>
        </p:nvSpPr>
        <p:spPr>
          <a:xfrm>
            <a:off x="6155883" y="2037407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553CA600-6DA6-28FB-FC6B-4C6BA85D7574}"/>
              </a:ext>
            </a:extLst>
          </p:cNvPr>
          <p:cNvSpPr/>
          <p:nvPr/>
        </p:nvSpPr>
        <p:spPr>
          <a:xfrm>
            <a:off x="6155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1920F42E-003E-FFDB-BAC2-69FD63046107}"/>
              </a:ext>
            </a:extLst>
          </p:cNvPr>
          <p:cNvSpPr/>
          <p:nvPr/>
        </p:nvSpPr>
        <p:spPr>
          <a:xfrm>
            <a:off x="6443883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903E22D7-303C-C0BD-FB3F-1828476111B5}"/>
              </a:ext>
            </a:extLst>
          </p:cNvPr>
          <p:cNvSpPr/>
          <p:nvPr/>
        </p:nvSpPr>
        <p:spPr>
          <a:xfrm>
            <a:off x="6155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B44A97A5-6056-3F79-8A87-B46BBAE10CDD}"/>
              </a:ext>
            </a:extLst>
          </p:cNvPr>
          <p:cNvSpPr/>
          <p:nvPr/>
        </p:nvSpPr>
        <p:spPr>
          <a:xfrm>
            <a:off x="6443883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0C47704-124F-E08A-62B4-68ADDDE7F18D}"/>
              </a:ext>
            </a:extLst>
          </p:cNvPr>
          <p:cNvSpPr/>
          <p:nvPr/>
        </p:nvSpPr>
        <p:spPr>
          <a:xfrm>
            <a:off x="5949296" y="2325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07E9AAC-C975-5ED4-EC31-A672F4DD5AC5}"/>
              </a:ext>
            </a:extLst>
          </p:cNvPr>
          <p:cNvSpPr/>
          <p:nvPr/>
        </p:nvSpPr>
        <p:spPr>
          <a:xfrm>
            <a:off x="5949296" y="203740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C1F432ED-6125-19F1-3AE1-3FB1E90C5A57}"/>
              </a:ext>
            </a:extLst>
          </p:cNvPr>
          <p:cNvSpPr/>
          <p:nvPr/>
        </p:nvSpPr>
        <p:spPr>
          <a:xfrm>
            <a:off x="6650470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3150114B-BB42-BB56-81C5-03F08E094DF5}"/>
              </a:ext>
            </a:extLst>
          </p:cNvPr>
          <p:cNvSpPr/>
          <p:nvPr/>
        </p:nvSpPr>
        <p:spPr>
          <a:xfrm>
            <a:off x="6650470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1150F54A-00B5-05DA-2A1E-15731A65A8D9}"/>
              </a:ext>
            </a:extLst>
          </p:cNvPr>
          <p:cNvSpPr/>
          <p:nvPr/>
        </p:nvSpPr>
        <p:spPr>
          <a:xfrm>
            <a:off x="6155883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D093F13-FB04-365E-80F1-2B2277B6F319}"/>
              </a:ext>
            </a:extLst>
          </p:cNvPr>
          <p:cNvSpPr/>
          <p:nvPr/>
        </p:nvSpPr>
        <p:spPr>
          <a:xfrm>
            <a:off x="6155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77DBB36-FE6B-B78F-97BF-A145DC197C6F}"/>
              </a:ext>
            </a:extLst>
          </p:cNvPr>
          <p:cNvSpPr/>
          <p:nvPr/>
        </p:nvSpPr>
        <p:spPr>
          <a:xfrm>
            <a:off x="6443883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CC07A23-6BF3-DD1A-CF6A-91377A939878}"/>
              </a:ext>
            </a:extLst>
          </p:cNvPr>
          <p:cNvSpPr/>
          <p:nvPr/>
        </p:nvSpPr>
        <p:spPr>
          <a:xfrm>
            <a:off x="5949296" y="3052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BF12D56-91DF-A1A0-4435-17B8554E0DD8}"/>
              </a:ext>
            </a:extLst>
          </p:cNvPr>
          <p:cNvSpPr/>
          <p:nvPr/>
        </p:nvSpPr>
        <p:spPr>
          <a:xfrm>
            <a:off x="5949296" y="27641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80829F7-1C5A-BC55-810F-72669722BC6F}"/>
              </a:ext>
            </a:extLst>
          </p:cNvPr>
          <p:cNvSpPr/>
          <p:nvPr/>
        </p:nvSpPr>
        <p:spPr>
          <a:xfrm>
            <a:off x="6650470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FA63350F-74FF-6294-0A10-A3E85E835F47}"/>
              </a:ext>
            </a:extLst>
          </p:cNvPr>
          <p:cNvSpPr/>
          <p:nvPr/>
        </p:nvSpPr>
        <p:spPr>
          <a:xfrm>
            <a:off x="6650470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18EED094-F8A1-7322-A2E4-CDF064ABD7C6}"/>
              </a:ext>
            </a:extLst>
          </p:cNvPr>
          <p:cNvSpPr/>
          <p:nvPr/>
        </p:nvSpPr>
        <p:spPr>
          <a:xfrm>
            <a:off x="6155883" y="3490959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D3F8C26-61E8-FC31-E343-31D4C923830D}"/>
              </a:ext>
            </a:extLst>
          </p:cNvPr>
          <p:cNvSpPr/>
          <p:nvPr/>
        </p:nvSpPr>
        <p:spPr>
          <a:xfrm>
            <a:off x="6155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011A635-7B3F-AF2E-FC7F-E4A35D43AF4F}"/>
              </a:ext>
            </a:extLst>
          </p:cNvPr>
          <p:cNvSpPr/>
          <p:nvPr/>
        </p:nvSpPr>
        <p:spPr>
          <a:xfrm>
            <a:off x="6443883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37AEDAF-4CAA-AE02-87AF-4A1F792EDDC4}"/>
              </a:ext>
            </a:extLst>
          </p:cNvPr>
          <p:cNvSpPr/>
          <p:nvPr/>
        </p:nvSpPr>
        <p:spPr>
          <a:xfrm>
            <a:off x="5949296" y="3778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572051-57A1-CF51-6F14-5B9B2E5E7A8C}"/>
              </a:ext>
            </a:extLst>
          </p:cNvPr>
          <p:cNvSpPr/>
          <p:nvPr/>
        </p:nvSpPr>
        <p:spPr>
          <a:xfrm>
            <a:off x="5949296" y="349095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169160C4-ADA3-D1E4-2F1E-60B5E9CCC79D}"/>
              </a:ext>
            </a:extLst>
          </p:cNvPr>
          <p:cNvSpPr/>
          <p:nvPr/>
        </p:nvSpPr>
        <p:spPr>
          <a:xfrm>
            <a:off x="6650470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3A9926D-4AFA-1299-0DD3-17266C93F0B1}"/>
              </a:ext>
            </a:extLst>
          </p:cNvPr>
          <p:cNvSpPr/>
          <p:nvPr/>
        </p:nvSpPr>
        <p:spPr>
          <a:xfrm>
            <a:off x="6650470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330CAF30-C8A2-0C67-5A74-3A5EB8D97ECA}"/>
              </a:ext>
            </a:extLst>
          </p:cNvPr>
          <p:cNvSpPr/>
          <p:nvPr/>
        </p:nvSpPr>
        <p:spPr>
          <a:xfrm>
            <a:off x="6155883" y="4217735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D0BD4F6-1F71-3C84-26C9-8443F6326F29}"/>
              </a:ext>
            </a:extLst>
          </p:cNvPr>
          <p:cNvSpPr/>
          <p:nvPr/>
        </p:nvSpPr>
        <p:spPr>
          <a:xfrm>
            <a:off x="6155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B0144CD7-710B-3C9C-FDCE-D34589FDC431}"/>
              </a:ext>
            </a:extLst>
          </p:cNvPr>
          <p:cNvSpPr/>
          <p:nvPr/>
        </p:nvSpPr>
        <p:spPr>
          <a:xfrm>
            <a:off x="6443883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3F9559D-BE30-40EB-EECB-7E2E350A57CD}"/>
              </a:ext>
            </a:extLst>
          </p:cNvPr>
          <p:cNvSpPr/>
          <p:nvPr/>
        </p:nvSpPr>
        <p:spPr>
          <a:xfrm>
            <a:off x="5949296" y="4505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5101DB-485F-725A-993F-CCB2880B4C06}"/>
              </a:ext>
            </a:extLst>
          </p:cNvPr>
          <p:cNvSpPr/>
          <p:nvPr/>
        </p:nvSpPr>
        <p:spPr>
          <a:xfrm>
            <a:off x="5949296" y="421773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6B21D293-7965-41A1-028F-659276B1175D}"/>
              </a:ext>
            </a:extLst>
          </p:cNvPr>
          <p:cNvSpPr/>
          <p:nvPr/>
        </p:nvSpPr>
        <p:spPr>
          <a:xfrm>
            <a:off x="6650470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6C1873A7-B509-EA7C-FA1D-D35A901A73C6}"/>
              </a:ext>
            </a:extLst>
          </p:cNvPr>
          <p:cNvSpPr/>
          <p:nvPr/>
        </p:nvSpPr>
        <p:spPr>
          <a:xfrm>
            <a:off x="6650470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D82C3056-6C47-B192-ACFA-85DBB9AE417C}"/>
              </a:ext>
            </a:extLst>
          </p:cNvPr>
          <p:cNvSpPr/>
          <p:nvPr/>
        </p:nvSpPr>
        <p:spPr>
          <a:xfrm>
            <a:off x="6857057" y="203740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EF79C59C-A335-90D4-2419-80301B750F24}"/>
              </a:ext>
            </a:extLst>
          </p:cNvPr>
          <p:cNvSpPr/>
          <p:nvPr/>
        </p:nvSpPr>
        <p:spPr>
          <a:xfrm>
            <a:off x="6857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57EC7B20-F8F4-44AA-5BE6-1A5F7DFAFDF8}"/>
              </a:ext>
            </a:extLst>
          </p:cNvPr>
          <p:cNvSpPr/>
          <p:nvPr/>
        </p:nvSpPr>
        <p:spPr>
          <a:xfrm>
            <a:off x="7145057" y="182567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0F5697F-319F-D537-9254-4B73D6D1E967}"/>
              </a:ext>
            </a:extLst>
          </p:cNvPr>
          <p:cNvSpPr/>
          <p:nvPr/>
        </p:nvSpPr>
        <p:spPr>
          <a:xfrm>
            <a:off x="6857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119FDAE8-A7E3-A81E-F3CB-4D885C894EB9}"/>
              </a:ext>
            </a:extLst>
          </p:cNvPr>
          <p:cNvSpPr/>
          <p:nvPr/>
        </p:nvSpPr>
        <p:spPr>
          <a:xfrm>
            <a:off x="7145057" y="253714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778411B-184B-CD56-667C-2C553ED6D816}"/>
              </a:ext>
            </a:extLst>
          </p:cNvPr>
          <p:cNvSpPr/>
          <p:nvPr/>
        </p:nvSpPr>
        <p:spPr>
          <a:xfrm>
            <a:off x="7351644" y="2325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BEE4D118-2B4E-A01E-BE82-2DA367502C61}"/>
              </a:ext>
            </a:extLst>
          </p:cNvPr>
          <p:cNvSpPr/>
          <p:nvPr/>
        </p:nvSpPr>
        <p:spPr>
          <a:xfrm>
            <a:off x="7351644" y="20372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12777A6C-1C9E-5124-0F0C-9AC7E1B2C59F}"/>
              </a:ext>
            </a:extLst>
          </p:cNvPr>
          <p:cNvSpPr/>
          <p:nvPr/>
        </p:nvSpPr>
        <p:spPr>
          <a:xfrm>
            <a:off x="6857057" y="276418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338D3B7D-B1BB-9DBA-032A-17FCE5CDF352}"/>
              </a:ext>
            </a:extLst>
          </p:cNvPr>
          <p:cNvSpPr/>
          <p:nvPr/>
        </p:nvSpPr>
        <p:spPr>
          <a:xfrm>
            <a:off x="6857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CE25DAC-5078-7284-7397-2BB80896705C}"/>
              </a:ext>
            </a:extLst>
          </p:cNvPr>
          <p:cNvSpPr/>
          <p:nvPr/>
        </p:nvSpPr>
        <p:spPr>
          <a:xfrm>
            <a:off x="7145057" y="326391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B7FCAF6F-5E02-ABA9-E65D-40A9C9FA591A}"/>
              </a:ext>
            </a:extLst>
          </p:cNvPr>
          <p:cNvSpPr/>
          <p:nvPr/>
        </p:nvSpPr>
        <p:spPr>
          <a:xfrm>
            <a:off x="7351644" y="3051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0C5836C3-5C00-3375-E8DE-FE4556D22E59}"/>
              </a:ext>
            </a:extLst>
          </p:cNvPr>
          <p:cNvSpPr/>
          <p:nvPr/>
        </p:nvSpPr>
        <p:spPr>
          <a:xfrm>
            <a:off x="7351644" y="27639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ED4B3BB-B742-1348-8568-4D343EED9525}"/>
              </a:ext>
            </a:extLst>
          </p:cNvPr>
          <p:cNvSpPr/>
          <p:nvPr/>
        </p:nvSpPr>
        <p:spPr>
          <a:xfrm>
            <a:off x="6857057" y="3490959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BDDE951B-FF66-4D15-8DFF-E587AAD133E4}"/>
              </a:ext>
            </a:extLst>
          </p:cNvPr>
          <p:cNvSpPr/>
          <p:nvPr/>
        </p:nvSpPr>
        <p:spPr>
          <a:xfrm>
            <a:off x="6857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B3517E-47B1-D5AB-00D7-7F0689CAC10F}"/>
              </a:ext>
            </a:extLst>
          </p:cNvPr>
          <p:cNvSpPr/>
          <p:nvPr/>
        </p:nvSpPr>
        <p:spPr>
          <a:xfrm>
            <a:off x="7145057" y="39906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DB6C1C1-1559-5D71-E12A-8D51D66FE3DD}"/>
              </a:ext>
            </a:extLst>
          </p:cNvPr>
          <p:cNvSpPr/>
          <p:nvPr/>
        </p:nvSpPr>
        <p:spPr>
          <a:xfrm>
            <a:off x="7351644" y="3778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B237952E-A90F-E385-0E75-3351CA82ECA1}"/>
              </a:ext>
            </a:extLst>
          </p:cNvPr>
          <p:cNvSpPr/>
          <p:nvPr/>
        </p:nvSpPr>
        <p:spPr>
          <a:xfrm>
            <a:off x="7351644" y="34907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869498A-E273-9FEB-FB33-2B366FEB1F4F}"/>
              </a:ext>
            </a:extLst>
          </p:cNvPr>
          <p:cNvSpPr/>
          <p:nvPr/>
        </p:nvSpPr>
        <p:spPr>
          <a:xfrm>
            <a:off x="6857057" y="421773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7B4A65E2-4CDC-0E73-8B39-0C710A476DD1}"/>
              </a:ext>
            </a:extLst>
          </p:cNvPr>
          <p:cNvSpPr/>
          <p:nvPr/>
        </p:nvSpPr>
        <p:spPr>
          <a:xfrm>
            <a:off x="6857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8FA849-B26F-34F9-6416-BD4CC1981107}"/>
              </a:ext>
            </a:extLst>
          </p:cNvPr>
          <p:cNvSpPr/>
          <p:nvPr/>
        </p:nvSpPr>
        <p:spPr>
          <a:xfrm>
            <a:off x="7145057" y="471746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0E79D21E-5911-4430-F9B0-7D92CFEE35DB}"/>
              </a:ext>
            </a:extLst>
          </p:cNvPr>
          <p:cNvSpPr/>
          <p:nvPr/>
        </p:nvSpPr>
        <p:spPr>
          <a:xfrm>
            <a:off x="7351644" y="4505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B85B974-9894-9183-C36A-1A004865F927}"/>
              </a:ext>
            </a:extLst>
          </p:cNvPr>
          <p:cNvSpPr/>
          <p:nvPr/>
        </p:nvSpPr>
        <p:spPr>
          <a:xfrm>
            <a:off x="7351644" y="421754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E3C737C9-2A0F-E8C8-D1BF-29A102085665}"/>
              </a:ext>
            </a:extLst>
          </p:cNvPr>
          <p:cNvSpPr/>
          <p:nvPr/>
        </p:nvSpPr>
        <p:spPr>
          <a:xfrm>
            <a:off x="7550663" y="2037216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431CC07-A899-5BDB-F25F-925094F23E16}"/>
              </a:ext>
            </a:extLst>
          </p:cNvPr>
          <p:cNvSpPr/>
          <p:nvPr/>
        </p:nvSpPr>
        <p:spPr>
          <a:xfrm>
            <a:off x="7550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933EECBF-0F1D-983D-8986-D4BA3ABC8288}"/>
              </a:ext>
            </a:extLst>
          </p:cNvPr>
          <p:cNvSpPr/>
          <p:nvPr/>
        </p:nvSpPr>
        <p:spPr>
          <a:xfrm>
            <a:off x="7838663" y="182548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FD917ED-96D8-63E9-5909-56AA5F8756BE}"/>
              </a:ext>
            </a:extLst>
          </p:cNvPr>
          <p:cNvSpPr/>
          <p:nvPr/>
        </p:nvSpPr>
        <p:spPr>
          <a:xfrm>
            <a:off x="7550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2FDC07F-8172-F3CE-044B-20629CADA523}"/>
              </a:ext>
            </a:extLst>
          </p:cNvPr>
          <p:cNvSpPr/>
          <p:nvPr/>
        </p:nvSpPr>
        <p:spPr>
          <a:xfrm>
            <a:off x="7838663" y="253694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5F7F8CE6-1D2B-4FE6-1311-D4AF57502A41}"/>
              </a:ext>
            </a:extLst>
          </p:cNvPr>
          <p:cNvSpPr/>
          <p:nvPr/>
        </p:nvSpPr>
        <p:spPr>
          <a:xfrm>
            <a:off x="8045250" y="2325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FAA830D-5D46-DB2A-DE91-D0D383B03DC1}"/>
              </a:ext>
            </a:extLst>
          </p:cNvPr>
          <p:cNvSpPr/>
          <p:nvPr/>
        </p:nvSpPr>
        <p:spPr>
          <a:xfrm>
            <a:off x="8045250" y="20370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4AD6F11E-0609-4EBD-3903-8251CB5332EA}"/>
              </a:ext>
            </a:extLst>
          </p:cNvPr>
          <p:cNvSpPr/>
          <p:nvPr/>
        </p:nvSpPr>
        <p:spPr>
          <a:xfrm>
            <a:off x="7550663" y="276399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CC40C5F4-7518-2B2F-8EE1-167658E08EB1}"/>
              </a:ext>
            </a:extLst>
          </p:cNvPr>
          <p:cNvSpPr/>
          <p:nvPr/>
        </p:nvSpPr>
        <p:spPr>
          <a:xfrm>
            <a:off x="7550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3A653505-FA84-D708-A32C-CC9A0B4B07DE}"/>
              </a:ext>
            </a:extLst>
          </p:cNvPr>
          <p:cNvSpPr/>
          <p:nvPr/>
        </p:nvSpPr>
        <p:spPr>
          <a:xfrm>
            <a:off x="7838663" y="326372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71EDA58D-4B23-72FD-C3F0-6E4FE885093E}"/>
              </a:ext>
            </a:extLst>
          </p:cNvPr>
          <p:cNvSpPr/>
          <p:nvPr/>
        </p:nvSpPr>
        <p:spPr>
          <a:xfrm>
            <a:off x="8045250" y="3051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DF60738-59F8-88FE-9B72-51294425B686}"/>
              </a:ext>
            </a:extLst>
          </p:cNvPr>
          <p:cNvSpPr/>
          <p:nvPr/>
        </p:nvSpPr>
        <p:spPr>
          <a:xfrm>
            <a:off x="8045250" y="27638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4581A81-7541-AEE9-66A1-FE146A620800}"/>
              </a:ext>
            </a:extLst>
          </p:cNvPr>
          <p:cNvSpPr/>
          <p:nvPr/>
        </p:nvSpPr>
        <p:spPr>
          <a:xfrm>
            <a:off x="7550663" y="3490768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1EEB872-7D47-4918-B2D9-806D7EDEC2A0}"/>
              </a:ext>
            </a:extLst>
          </p:cNvPr>
          <p:cNvSpPr/>
          <p:nvPr/>
        </p:nvSpPr>
        <p:spPr>
          <a:xfrm>
            <a:off x="7550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7D4EBFD-C29F-384D-11F5-BB4D6B04A743}"/>
              </a:ext>
            </a:extLst>
          </p:cNvPr>
          <p:cNvSpPr/>
          <p:nvPr/>
        </p:nvSpPr>
        <p:spPr>
          <a:xfrm>
            <a:off x="7838663" y="39905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9ADBC84F-B905-2A5A-D455-420205057F88}"/>
              </a:ext>
            </a:extLst>
          </p:cNvPr>
          <p:cNvSpPr/>
          <p:nvPr/>
        </p:nvSpPr>
        <p:spPr>
          <a:xfrm>
            <a:off x="8045250" y="3778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DA8227BE-D8FE-18D7-58BF-6948EA70D915}"/>
              </a:ext>
            </a:extLst>
          </p:cNvPr>
          <p:cNvSpPr/>
          <p:nvPr/>
        </p:nvSpPr>
        <p:spPr>
          <a:xfrm>
            <a:off x="8045250" y="34905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F472BF8B-5C07-D532-9D80-30CA24E8FC18}"/>
              </a:ext>
            </a:extLst>
          </p:cNvPr>
          <p:cNvSpPr/>
          <p:nvPr/>
        </p:nvSpPr>
        <p:spPr>
          <a:xfrm>
            <a:off x="7550663" y="421754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140E2F9E-66B1-FC9B-82D3-E0CEB751F4DF}"/>
              </a:ext>
            </a:extLst>
          </p:cNvPr>
          <p:cNvSpPr/>
          <p:nvPr/>
        </p:nvSpPr>
        <p:spPr>
          <a:xfrm>
            <a:off x="7550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F74657E7-AB54-35AA-EAD1-BFAB44E75BCE}"/>
              </a:ext>
            </a:extLst>
          </p:cNvPr>
          <p:cNvSpPr/>
          <p:nvPr/>
        </p:nvSpPr>
        <p:spPr>
          <a:xfrm>
            <a:off x="7838663" y="471727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EC10A44-A385-FC7A-8C59-69B257C77A8B}"/>
              </a:ext>
            </a:extLst>
          </p:cNvPr>
          <p:cNvSpPr/>
          <p:nvPr/>
        </p:nvSpPr>
        <p:spPr>
          <a:xfrm>
            <a:off x="8045250" y="4505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E7E8404-E89D-3DBF-DA48-85ACFA86D5FE}"/>
              </a:ext>
            </a:extLst>
          </p:cNvPr>
          <p:cNvSpPr/>
          <p:nvPr/>
        </p:nvSpPr>
        <p:spPr>
          <a:xfrm>
            <a:off x="8045250" y="421735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0E30DE30-2244-56F1-3D02-F16BD740EA37}"/>
              </a:ext>
            </a:extLst>
          </p:cNvPr>
          <p:cNvSpPr/>
          <p:nvPr/>
        </p:nvSpPr>
        <p:spPr>
          <a:xfrm>
            <a:off x="8280927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81922689-291D-408E-7336-8BCBA8D0DA88}"/>
              </a:ext>
            </a:extLst>
          </p:cNvPr>
          <p:cNvSpPr/>
          <p:nvPr/>
        </p:nvSpPr>
        <p:spPr>
          <a:xfrm>
            <a:off x="8280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B778B45A-DA36-B62F-349F-7FCCD1D85BFF}"/>
              </a:ext>
            </a:extLst>
          </p:cNvPr>
          <p:cNvSpPr/>
          <p:nvPr/>
        </p:nvSpPr>
        <p:spPr>
          <a:xfrm>
            <a:off x="8568927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7E5A70C1-56AD-6C2D-AB18-827E7B5089ED}"/>
              </a:ext>
            </a:extLst>
          </p:cNvPr>
          <p:cNvSpPr/>
          <p:nvPr/>
        </p:nvSpPr>
        <p:spPr>
          <a:xfrm>
            <a:off x="8280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6AF0A3BA-F3F5-1F21-A797-C117198075AD}"/>
              </a:ext>
            </a:extLst>
          </p:cNvPr>
          <p:cNvSpPr/>
          <p:nvPr/>
        </p:nvSpPr>
        <p:spPr>
          <a:xfrm>
            <a:off x="8568927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26E90EC6-111C-CE1F-56C0-806FC0D9832D}"/>
              </a:ext>
            </a:extLst>
          </p:cNvPr>
          <p:cNvSpPr/>
          <p:nvPr/>
        </p:nvSpPr>
        <p:spPr>
          <a:xfrm>
            <a:off x="8775514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119B261A-7389-8D8A-D52F-4DD4D1A1D6D8}"/>
              </a:ext>
            </a:extLst>
          </p:cNvPr>
          <p:cNvSpPr/>
          <p:nvPr/>
        </p:nvSpPr>
        <p:spPr>
          <a:xfrm>
            <a:off x="8775514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ABE18DAC-0360-D614-AFCE-81D07DE5B405}"/>
              </a:ext>
            </a:extLst>
          </p:cNvPr>
          <p:cNvSpPr/>
          <p:nvPr/>
        </p:nvSpPr>
        <p:spPr>
          <a:xfrm>
            <a:off x="8280927" y="2763801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F1784CB6-0554-254C-9E4D-D027937F2E0E}"/>
              </a:ext>
            </a:extLst>
          </p:cNvPr>
          <p:cNvSpPr/>
          <p:nvPr/>
        </p:nvSpPr>
        <p:spPr>
          <a:xfrm>
            <a:off x="8280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F8C4DC19-1672-201D-97CE-7DD0415152C1}"/>
              </a:ext>
            </a:extLst>
          </p:cNvPr>
          <p:cNvSpPr/>
          <p:nvPr/>
        </p:nvSpPr>
        <p:spPr>
          <a:xfrm>
            <a:off x="8568927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7F0C0CC3-B785-7D23-227C-E68E59353B0D}"/>
              </a:ext>
            </a:extLst>
          </p:cNvPr>
          <p:cNvSpPr/>
          <p:nvPr/>
        </p:nvSpPr>
        <p:spPr>
          <a:xfrm>
            <a:off x="8775514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4D5B09DB-FD86-2520-B59F-114385226F41}"/>
              </a:ext>
            </a:extLst>
          </p:cNvPr>
          <p:cNvSpPr/>
          <p:nvPr/>
        </p:nvSpPr>
        <p:spPr>
          <a:xfrm>
            <a:off x="8775514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58E27F28-3513-9F0E-6E8C-9FB36E8E9B2B}"/>
              </a:ext>
            </a:extLst>
          </p:cNvPr>
          <p:cNvSpPr/>
          <p:nvPr/>
        </p:nvSpPr>
        <p:spPr>
          <a:xfrm>
            <a:off x="8280927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7B833BA4-798D-4ACF-5C86-A9C2B3C294E7}"/>
              </a:ext>
            </a:extLst>
          </p:cNvPr>
          <p:cNvSpPr/>
          <p:nvPr/>
        </p:nvSpPr>
        <p:spPr>
          <a:xfrm>
            <a:off x="8280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69B97B7F-D392-FAFF-EE07-877DB34C3F8A}"/>
              </a:ext>
            </a:extLst>
          </p:cNvPr>
          <p:cNvSpPr/>
          <p:nvPr/>
        </p:nvSpPr>
        <p:spPr>
          <a:xfrm>
            <a:off x="8568927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7C3E57D0-1C2B-DBE2-1C91-2306215FCE1B}"/>
              </a:ext>
            </a:extLst>
          </p:cNvPr>
          <p:cNvSpPr/>
          <p:nvPr/>
        </p:nvSpPr>
        <p:spPr>
          <a:xfrm>
            <a:off x="8775514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855C9817-B42F-97EB-50A8-80569B963C67}"/>
              </a:ext>
            </a:extLst>
          </p:cNvPr>
          <p:cNvSpPr/>
          <p:nvPr/>
        </p:nvSpPr>
        <p:spPr>
          <a:xfrm>
            <a:off x="8775514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DCDABB2A-6922-B7BB-E630-41FB6DCDD3A7}"/>
              </a:ext>
            </a:extLst>
          </p:cNvPr>
          <p:cNvSpPr/>
          <p:nvPr/>
        </p:nvSpPr>
        <p:spPr>
          <a:xfrm>
            <a:off x="8280927" y="4217353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1BA6216-7990-7D5D-2181-45F00869BF2A}"/>
              </a:ext>
            </a:extLst>
          </p:cNvPr>
          <p:cNvSpPr/>
          <p:nvPr/>
        </p:nvSpPr>
        <p:spPr>
          <a:xfrm>
            <a:off x="8280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EB2BBDE6-294D-C605-CDA5-2EF7833725C9}"/>
              </a:ext>
            </a:extLst>
          </p:cNvPr>
          <p:cNvSpPr/>
          <p:nvPr/>
        </p:nvSpPr>
        <p:spPr>
          <a:xfrm>
            <a:off x="8568927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50A3298E-3342-8F03-71AA-2DC36A0F8562}"/>
              </a:ext>
            </a:extLst>
          </p:cNvPr>
          <p:cNvSpPr/>
          <p:nvPr/>
        </p:nvSpPr>
        <p:spPr>
          <a:xfrm>
            <a:off x="8775514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8106D36E-06D2-0AC5-54EE-30D762F055B2}"/>
              </a:ext>
            </a:extLst>
          </p:cNvPr>
          <p:cNvSpPr/>
          <p:nvPr/>
        </p:nvSpPr>
        <p:spPr>
          <a:xfrm>
            <a:off x="8775514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F96FC4C2-2C56-8ED0-AD4D-35CF5858EEA6}"/>
              </a:ext>
            </a:extLst>
          </p:cNvPr>
          <p:cNvSpPr/>
          <p:nvPr/>
        </p:nvSpPr>
        <p:spPr>
          <a:xfrm>
            <a:off x="8982101" y="2037025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39DEC22-1E61-60D9-2457-87C411B40D96}"/>
              </a:ext>
            </a:extLst>
          </p:cNvPr>
          <p:cNvSpPr/>
          <p:nvPr/>
        </p:nvSpPr>
        <p:spPr>
          <a:xfrm>
            <a:off x="8982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A05C6526-4CAE-9E4E-DC15-D5BBAFFB4353}"/>
              </a:ext>
            </a:extLst>
          </p:cNvPr>
          <p:cNvSpPr/>
          <p:nvPr/>
        </p:nvSpPr>
        <p:spPr>
          <a:xfrm>
            <a:off x="9270101" y="182529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C65B9E0F-8436-5EE3-6DA9-8F28E75FB91E}"/>
              </a:ext>
            </a:extLst>
          </p:cNvPr>
          <p:cNvSpPr/>
          <p:nvPr/>
        </p:nvSpPr>
        <p:spPr>
          <a:xfrm>
            <a:off x="8982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A5325333-E8D5-EECD-6809-A49319006325}"/>
              </a:ext>
            </a:extLst>
          </p:cNvPr>
          <p:cNvSpPr/>
          <p:nvPr/>
        </p:nvSpPr>
        <p:spPr>
          <a:xfrm>
            <a:off x="9270101" y="2536758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01E8E5AB-D436-1A02-F95A-F3E99CE9922A}"/>
              </a:ext>
            </a:extLst>
          </p:cNvPr>
          <p:cNvSpPr/>
          <p:nvPr/>
        </p:nvSpPr>
        <p:spPr>
          <a:xfrm>
            <a:off x="9476688" y="2324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7E28EE62-3508-2620-1811-15F9E908E20F}"/>
              </a:ext>
            </a:extLst>
          </p:cNvPr>
          <p:cNvSpPr/>
          <p:nvPr/>
        </p:nvSpPr>
        <p:spPr>
          <a:xfrm>
            <a:off x="9476688" y="20368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A21E5409-62F6-FE87-9FC6-B374FCE251FC}"/>
              </a:ext>
            </a:extLst>
          </p:cNvPr>
          <p:cNvSpPr/>
          <p:nvPr/>
        </p:nvSpPr>
        <p:spPr>
          <a:xfrm>
            <a:off x="8982101" y="2763801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168A2163-B403-1D90-5068-D54B63799292}"/>
              </a:ext>
            </a:extLst>
          </p:cNvPr>
          <p:cNvSpPr/>
          <p:nvPr/>
        </p:nvSpPr>
        <p:spPr>
          <a:xfrm>
            <a:off x="8982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FF402CAC-3464-825A-0172-5815F44057B7}"/>
              </a:ext>
            </a:extLst>
          </p:cNvPr>
          <p:cNvSpPr/>
          <p:nvPr/>
        </p:nvSpPr>
        <p:spPr>
          <a:xfrm>
            <a:off x="9270101" y="3263534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479C2B6E-0995-64B3-ED52-EC9BC684B508}"/>
              </a:ext>
            </a:extLst>
          </p:cNvPr>
          <p:cNvSpPr/>
          <p:nvPr/>
        </p:nvSpPr>
        <p:spPr>
          <a:xfrm>
            <a:off x="9476688" y="3051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04AD7A5A-EEB4-A7F1-C811-9ED017E9F223}"/>
              </a:ext>
            </a:extLst>
          </p:cNvPr>
          <p:cNvSpPr/>
          <p:nvPr/>
        </p:nvSpPr>
        <p:spPr>
          <a:xfrm>
            <a:off x="9476688" y="27636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968FCCEC-88CA-3DAB-1CB8-7355B52BED4C}"/>
              </a:ext>
            </a:extLst>
          </p:cNvPr>
          <p:cNvSpPr/>
          <p:nvPr/>
        </p:nvSpPr>
        <p:spPr>
          <a:xfrm>
            <a:off x="8982101" y="3490577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872FEF46-901B-426A-8D9C-5FE5BE36AD60}"/>
              </a:ext>
            </a:extLst>
          </p:cNvPr>
          <p:cNvSpPr/>
          <p:nvPr/>
        </p:nvSpPr>
        <p:spPr>
          <a:xfrm>
            <a:off x="8982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CA0E66EA-43DC-9177-23CE-2174AC75F39E}"/>
              </a:ext>
            </a:extLst>
          </p:cNvPr>
          <p:cNvSpPr/>
          <p:nvPr/>
        </p:nvSpPr>
        <p:spPr>
          <a:xfrm>
            <a:off x="9270101" y="3990310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38CDABA-DE65-5FDA-6DA2-D2E977610D7B}"/>
              </a:ext>
            </a:extLst>
          </p:cNvPr>
          <p:cNvSpPr/>
          <p:nvPr/>
        </p:nvSpPr>
        <p:spPr>
          <a:xfrm>
            <a:off x="9476688" y="3778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D12E219-BBAD-80F7-5A5C-E120FE45452E}"/>
              </a:ext>
            </a:extLst>
          </p:cNvPr>
          <p:cNvSpPr/>
          <p:nvPr/>
        </p:nvSpPr>
        <p:spPr>
          <a:xfrm>
            <a:off x="9476688" y="34903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DAE66BE0-B536-DB85-33D8-BC9EAB4A68E3}"/>
              </a:ext>
            </a:extLst>
          </p:cNvPr>
          <p:cNvSpPr/>
          <p:nvPr/>
        </p:nvSpPr>
        <p:spPr>
          <a:xfrm>
            <a:off x="8982101" y="4217353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F3C56A1E-6B8B-B58C-AFBD-19FDD915C638}"/>
              </a:ext>
            </a:extLst>
          </p:cNvPr>
          <p:cNvSpPr/>
          <p:nvPr/>
        </p:nvSpPr>
        <p:spPr>
          <a:xfrm>
            <a:off x="8982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B465D0ED-4C01-335A-7B44-41AEF534CBD3}"/>
              </a:ext>
            </a:extLst>
          </p:cNvPr>
          <p:cNvSpPr/>
          <p:nvPr/>
        </p:nvSpPr>
        <p:spPr>
          <a:xfrm>
            <a:off x="9270101" y="4717086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759D2628-268F-C5C5-B14F-CD9409F658A0}"/>
              </a:ext>
            </a:extLst>
          </p:cNvPr>
          <p:cNvSpPr/>
          <p:nvPr/>
        </p:nvSpPr>
        <p:spPr>
          <a:xfrm>
            <a:off x="9476688" y="4505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0E3532A7-B3AF-7338-56CB-DD6E3FCB03FC}"/>
              </a:ext>
            </a:extLst>
          </p:cNvPr>
          <p:cNvSpPr/>
          <p:nvPr/>
        </p:nvSpPr>
        <p:spPr>
          <a:xfrm>
            <a:off x="9476688" y="4217162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A79CBC5B-526B-F78E-39C0-BF23CED64A95}"/>
              </a:ext>
            </a:extLst>
          </p:cNvPr>
          <p:cNvSpPr/>
          <p:nvPr/>
        </p:nvSpPr>
        <p:spPr>
          <a:xfrm>
            <a:off x="9675707" y="2036834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E8508A6D-3F96-556D-49A5-8D7A5DDCEFD8}"/>
              </a:ext>
            </a:extLst>
          </p:cNvPr>
          <p:cNvSpPr/>
          <p:nvPr/>
        </p:nvSpPr>
        <p:spPr>
          <a:xfrm>
            <a:off x="9675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FC222C55-351E-F7CC-0822-14DB8EDAED22}"/>
              </a:ext>
            </a:extLst>
          </p:cNvPr>
          <p:cNvSpPr/>
          <p:nvPr/>
        </p:nvSpPr>
        <p:spPr>
          <a:xfrm>
            <a:off x="9963707" y="182510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BF51ECAC-BF77-58AC-62D5-EC63BB5C4807}"/>
              </a:ext>
            </a:extLst>
          </p:cNvPr>
          <p:cNvSpPr/>
          <p:nvPr/>
        </p:nvSpPr>
        <p:spPr>
          <a:xfrm>
            <a:off x="9675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F3BD89C4-C058-C384-74AF-BB7DDE75DED0}"/>
              </a:ext>
            </a:extLst>
          </p:cNvPr>
          <p:cNvSpPr/>
          <p:nvPr/>
        </p:nvSpPr>
        <p:spPr>
          <a:xfrm>
            <a:off x="9963707" y="2536567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73852965-0F96-57A5-F3AC-56F92085C4E2}"/>
              </a:ext>
            </a:extLst>
          </p:cNvPr>
          <p:cNvSpPr/>
          <p:nvPr/>
        </p:nvSpPr>
        <p:spPr>
          <a:xfrm>
            <a:off x="10170294" y="2324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ECDE9087-71AF-6200-8E39-E5B2766D9697}"/>
              </a:ext>
            </a:extLst>
          </p:cNvPr>
          <p:cNvSpPr/>
          <p:nvPr/>
        </p:nvSpPr>
        <p:spPr>
          <a:xfrm>
            <a:off x="10170294" y="20366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6D9138B9-0AD2-2EFD-0983-1AA76AD7DA27}"/>
              </a:ext>
            </a:extLst>
          </p:cNvPr>
          <p:cNvSpPr/>
          <p:nvPr/>
        </p:nvSpPr>
        <p:spPr>
          <a:xfrm>
            <a:off x="9675707" y="2763610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BA48192E-3FFC-A4A2-B312-522111DCF385}"/>
              </a:ext>
            </a:extLst>
          </p:cNvPr>
          <p:cNvSpPr/>
          <p:nvPr/>
        </p:nvSpPr>
        <p:spPr>
          <a:xfrm>
            <a:off x="9675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AF1F549A-0D25-4DB3-FB21-28A4802A38DB}"/>
              </a:ext>
            </a:extLst>
          </p:cNvPr>
          <p:cNvSpPr/>
          <p:nvPr/>
        </p:nvSpPr>
        <p:spPr>
          <a:xfrm>
            <a:off x="9963707" y="3263343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FB45F27D-136A-6E5B-7985-290A85BCC799}"/>
              </a:ext>
            </a:extLst>
          </p:cNvPr>
          <p:cNvSpPr/>
          <p:nvPr/>
        </p:nvSpPr>
        <p:spPr>
          <a:xfrm>
            <a:off x="10170294" y="3051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3B2084A9-5B2D-746F-2D81-10647471E4AD}"/>
              </a:ext>
            </a:extLst>
          </p:cNvPr>
          <p:cNvSpPr/>
          <p:nvPr/>
        </p:nvSpPr>
        <p:spPr>
          <a:xfrm>
            <a:off x="10170294" y="27634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5E0FAF81-A3DC-2430-8A5E-789807267E94}"/>
              </a:ext>
            </a:extLst>
          </p:cNvPr>
          <p:cNvSpPr/>
          <p:nvPr/>
        </p:nvSpPr>
        <p:spPr>
          <a:xfrm>
            <a:off x="9675707" y="3490386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2719FC51-636C-BCCE-78DD-54AD5406767F}"/>
              </a:ext>
            </a:extLst>
          </p:cNvPr>
          <p:cNvSpPr/>
          <p:nvPr/>
        </p:nvSpPr>
        <p:spPr>
          <a:xfrm>
            <a:off x="9675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58FF941B-9AA1-1046-8EA5-5101152F49C4}"/>
              </a:ext>
            </a:extLst>
          </p:cNvPr>
          <p:cNvSpPr/>
          <p:nvPr/>
        </p:nvSpPr>
        <p:spPr>
          <a:xfrm>
            <a:off x="9963707" y="3990119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1CC38481-E78B-DC17-22FC-756514B4B90A}"/>
              </a:ext>
            </a:extLst>
          </p:cNvPr>
          <p:cNvSpPr/>
          <p:nvPr/>
        </p:nvSpPr>
        <p:spPr>
          <a:xfrm>
            <a:off x="10170294" y="3778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C2EF411D-8FE1-2714-18D1-D03D2FD19531}"/>
              </a:ext>
            </a:extLst>
          </p:cNvPr>
          <p:cNvSpPr/>
          <p:nvPr/>
        </p:nvSpPr>
        <p:spPr>
          <a:xfrm>
            <a:off x="10170294" y="34901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FC936383-63F6-8556-42F4-CAF9E4EDA05E}"/>
              </a:ext>
            </a:extLst>
          </p:cNvPr>
          <p:cNvSpPr/>
          <p:nvPr/>
        </p:nvSpPr>
        <p:spPr>
          <a:xfrm>
            <a:off x="9675707" y="4217162"/>
            <a:ext cx="432000" cy="432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215900" h="215900"/>
            <a:bevelB w="215900" h="215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6579CA2B-0192-97C8-71E0-CFF83941600E}"/>
              </a:ext>
            </a:extLst>
          </p:cNvPr>
          <p:cNvSpPr/>
          <p:nvPr/>
        </p:nvSpPr>
        <p:spPr>
          <a:xfrm>
            <a:off x="9675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70ADBA55-0102-87F6-D0BC-C604A62A0204}"/>
              </a:ext>
            </a:extLst>
          </p:cNvPr>
          <p:cNvSpPr/>
          <p:nvPr/>
        </p:nvSpPr>
        <p:spPr>
          <a:xfrm>
            <a:off x="9963707" y="4716895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5D0B9D3F-4EFD-D654-EEF0-4AD6CFEAB05F}"/>
              </a:ext>
            </a:extLst>
          </p:cNvPr>
          <p:cNvSpPr/>
          <p:nvPr/>
        </p:nvSpPr>
        <p:spPr>
          <a:xfrm>
            <a:off x="10170294" y="4504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B80B1FE7-7552-FD61-3A5D-3D7F3953DE25}"/>
              </a:ext>
            </a:extLst>
          </p:cNvPr>
          <p:cNvSpPr/>
          <p:nvPr/>
        </p:nvSpPr>
        <p:spPr>
          <a:xfrm>
            <a:off x="10170294" y="4216971"/>
            <a:ext cx="144000" cy="144000"/>
          </a:xfrm>
          <a:prstGeom prst="ellipse">
            <a:avLst/>
          </a:prstGeom>
          <a:solidFill>
            <a:srgbClr val="FF99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직사각형 475">
            <a:extLst>
              <a:ext uri="{FF2B5EF4-FFF2-40B4-BE49-F238E27FC236}">
                <a16:creationId xmlns:a16="http://schemas.microsoft.com/office/drawing/2014/main" id="{198DB3C1-ED51-EC6A-1F7D-DEBC0B14370B}"/>
              </a:ext>
            </a:extLst>
          </p:cNvPr>
          <p:cNvSpPr/>
          <p:nvPr/>
        </p:nvSpPr>
        <p:spPr>
          <a:xfrm>
            <a:off x="1104764" y="1751603"/>
            <a:ext cx="227080" cy="3174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8F2AE650-1003-F512-759F-770F80F76349}"/>
              </a:ext>
            </a:extLst>
          </p:cNvPr>
          <p:cNvSpPr/>
          <p:nvPr/>
        </p:nvSpPr>
        <p:spPr>
          <a:xfrm>
            <a:off x="10353638" y="1751603"/>
            <a:ext cx="227080" cy="3174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8" name="타원 477">
            <a:extLst>
              <a:ext uri="{FF2B5EF4-FFF2-40B4-BE49-F238E27FC236}">
                <a16:creationId xmlns:a16="http://schemas.microsoft.com/office/drawing/2014/main" id="{042F4080-5860-9014-3AD2-EF717DCF764C}"/>
              </a:ext>
            </a:extLst>
          </p:cNvPr>
          <p:cNvSpPr/>
          <p:nvPr/>
        </p:nvSpPr>
        <p:spPr>
          <a:xfrm>
            <a:off x="5993452" y="18509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타원 478">
            <a:extLst>
              <a:ext uri="{FF2B5EF4-FFF2-40B4-BE49-F238E27FC236}">
                <a16:creationId xmlns:a16="http://schemas.microsoft.com/office/drawing/2014/main" id="{D061F25E-42E8-4CCF-40BC-30EBB8D36E89}"/>
              </a:ext>
            </a:extLst>
          </p:cNvPr>
          <p:cNvSpPr/>
          <p:nvPr/>
        </p:nvSpPr>
        <p:spPr>
          <a:xfrm>
            <a:off x="6666493" y="2603184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타원 479">
            <a:extLst>
              <a:ext uri="{FF2B5EF4-FFF2-40B4-BE49-F238E27FC236}">
                <a16:creationId xmlns:a16="http://schemas.microsoft.com/office/drawing/2014/main" id="{86E142E6-7B2F-CCBE-3144-AC9419FD398A}"/>
              </a:ext>
            </a:extLst>
          </p:cNvPr>
          <p:cNvSpPr/>
          <p:nvPr/>
        </p:nvSpPr>
        <p:spPr>
          <a:xfrm>
            <a:off x="7398651" y="187758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>
            <a:extLst>
              <a:ext uri="{FF2B5EF4-FFF2-40B4-BE49-F238E27FC236}">
                <a16:creationId xmlns:a16="http://schemas.microsoft.com/office/drawing/2014/main" id="{3588181E-1C45-BAB6-36B2-200B0E80C848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F31FDC11-0668-A9E0-521A-E8459F8CA9D9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D7257E34-F4D0-3774-68DB-0CBD56CFB3A6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타원 484">
            <a:extLst>
              <a:ext uri="{FF2B5EF4-FFF2-40B4-BE49-F238E27FC236}">
                <a16:creationId xmlns:a16="http://schemas.microsoft.com/office/drawing/2014/main" id="{B88CFF39-B186-42C8-B490-F4E9C57ABF68}"/>
              </a:ext>
            </a:extLst>
          </p:cNvPr>
          <p:cNvSpPr/>
          <p:nvPr/>
        </p:nvSpPr>
        <p:spPr>
          <a:xfrm>
            <a:off x="7395133" y="4758099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D2AECCEF-095A-29E6-6EA6-5A2E67DD422E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2669AAD0-9873-34F2-21CE-4629804B369E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1" name="그림 500">
            <a:extLst>
              <a:ext uri="{FF2B5EF4-FFF2-40B4-BE49-F238E27FC236}">
                <a16:creationId xmlns:a16="http://schemas.microsoft.com/office/drawing/2014/main" id="{9060CDB8-7B84-D2C0-71D9-CCCB03402D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1973" y="5612683"/>
            <a:ext cx="1732497" cy="567542"/>
          </a:xfrm>
          <a:prstGeom prst="rect">
            <a:avLst/>
          </a:prstGeom>
        </p:spPr>
      </p:pic>
      <p:sp>
        <p:nvSpPr>
          <p:cNvPr id="503" name="TextBox 502">
            <a:extLst>
              <a:ext uri="{FF2B5EF4-FFF2-40B4-BE49-F238E27FC236}">
                <a16:creationId xmlns:a16="http://schemas.microsoft.com/office/drawing/2014/main" id="{1CB24344-319A-BD3E-4A1C-7C62029080FE}"/>
              </a:ext>
            </a:extLst>
          </p:cNvPr>
          <p:cNvSpPr txBox="1"/>
          <p:nvPr/>
        </p:nvSpPr>
        <p:spPr>
          <a:xfrm>
            <a:off x="6647014" y="509087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1626C086-9A97-8FC6-7684-59387AA6641E}"/>
              </a:ext>
            </a:extLst>
          </p:cNvPr>
          <p:cNvSpPr txBox="1"/>
          <p:nvPr/>
        </p:nvSpPr>
        <p:spPr>
          <a:xfrm>
            <a:off x="4482558" y="486420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5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E9D13D-3CE9-520A-A389-8A1298085C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BD6D43-9426-43E1-0C80-7908537681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Semiconductor</a:t>
            </a:r>
          </a:p>
          <a:p>
            <a:r>
              <a:rPr lang="ko-KR" altLang="en-US" dirty="0"/>
              <a:t>반도체의 동작 원리</a:t>
            </a:r>
          </a:p>
        </p:txBody>
      </p:sp>
    </p:spTree>
    <p:extLst>
      <p:ext uri="{BB962C8B-B14F-4D97-AF65-F5344CB8AC3E}">
        <p14:creationId xmlns:p14="http://schemas.microsoft.com/office/powerpoint/2010/main" val="2543703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사각형: 둥근 모서리 334">
            <a:extLst>
              <a:ext uri="{FF2B5EF4-FFF2-40B4-BE49-F238E27FC236}">
                <a16:creationId xmlns:a16="http://schemas.microsoft.com/office/drawing/2014/main" id="{9C5F72DD-B223-F077-B15A-815FF7AD387E}"/>
              </a:ext>
            </a:extLst>
          </p:cNvPr>
          <p:cNvSpPr/>
          <p:nvPr/>
        </p:nvSpPr>
        <p:spPr>
          <a:xfrm>
            <a:off x="737944" y="3320276"/>
            <a:ext cx="10234856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8A2D02-6E4F-B68A-B920-DF652122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D3491-7E50-B3D9-08F0-1B25CCC3C6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음극 쪽으로는 양전자를 뜬 양공이</a:t>
            </a:r>
            <a:r>
              <a:rPr lang="en-US" altLang="ko-KR" dirty="0"/>
              <a:t>, </a:t>
            </a:r>
            <a:r>
              <a:rPr lang="ko-KR" altLang="en-US" dirty="0" err="1"/>
              <a:t>양극쪽으로는</a:t>
            </a:r>
            <a:r>
              <a:rPr lang="ko-KR" altLang="en-US" dirty="0"/>
              <a:t> 전자들이 이동함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10DCE-A147-404B-601C-3E40705A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30</a:t>
            </a:fld>
            <a:endParaRPr lang="en-US"/>
          </a:p>
        </p:txBody>
      </p:sp>
      <p:pic>
        <p:nvPicPr>
          <p:cNvPr id="331" name="그림 330">
            <a:extLst>
              <a:ext uri="{FF2B5EF4-FFF2-40B4-BE49-F238E27FC236}">
                <a16:creationId xmlns:a16="http://schemas.microsoft.com/office/drawing/2014/main" id="{AE973A54-4EB0-4533-BB18-99BF4D62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63" y="1753335"/>
            <a:ext cx="9499737" cy="3174220"/>
          </a:xfrm>
          <a:prstGeom prst="rect">
            <a:avLst/>
          </a:prstGeom>
        </p:spPr>
      </p:pic>
      <p:pic>
        <p:nvPicPr>
          <p:cNvPr id="336" name="그림 335">
            <a:extLst>
              <a:ext uri="{FF2B5EF4-FFF2-40B4-BE49-F238E27FC236}">
                <a16:creationId xmlns:a16="http://schemas.microsoft.com/office/drawing/2014/main" id="{3E6D8A3C-95A1-6293-1BD2-0D033588CE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1973" y="5612683"/>
            <a:ext cx="1732497" cy="567542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F62EA6EA-E84A-247A-B8CB-099FB76AA773}"/>
              </a:ext>
            </a:extLst>
          </p:cNvPr>
          <p:cNvSpPr txBox="1"/>
          <p:nvPr/>
        </p:nvSpPr>
        <p:spPr>
          <a:xfrm>
            <a:off x="6647014" y="509087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96A8C7B0-35E1-6B4B-B1E6-30D3FF08FEDA}"/>
              </a:ext>
            </a:extLst>
          </p:cNvPr>
          <p:cNvSpPr txBox="1"/>
          <p:nvPr/>
        </p:nvSpPr>
        <p:spPr>
          <a:xfrm>
            <a:off x="4482558" y="486420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2299EED5-2244-2298-E69D-42038A8AC551}"/>
              </a:ext>
            </a:extLst>
          </p:cNvPr>
          <p:cNvSpPr txBox="1"/>
          <p:nvPr/>
        </p:nvSpPr>
        <p:spPr>
          <a:xfrm>
            <a:off x="623314" y="1442059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E27F7CE9-8EA9-71D1-C100-4F8D0FEC54CC}"/>
              </a:ext>
            </a:extLst>
          </p:cNvPr>
          <p:cNvSpPr txBox="1"/>
          <p:nvPr/>
        </p:nvSpPr>
        <p:spPr>
          <a:xfrm>
            <a:off x="623314" y="2028062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6D7D8EA7-DEF2-9E7D-E6D2-73EBD96DD95D}"/>
              </a:ext>
            </a:extLst>
          </p:cNvPr>
          <p:cNvSpPr txBox="1"/>
          <p:nvPr/>
        </p:nvSpPr>
        <p:spPr>
          <a:xfrm>
            <a:off x="623314" y="261406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F9291A3-394A-F939-4B6E-92659D43424D}"/>
              </a:ext>
            </a:extLst>
          </p:cNvPr>
          <p:cNvSpPr txBox="1"/>
          <p:nvPr/>
        </p:nvSpPr>
        <p:spPr>
          <a:xfrm>
            <a:off x="623314" y="320006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C16AADA-D596-1291-487D-CF66B5D18FDA}"/>
              </a:ext>
            </a:extLst>
          </p:cNvPr>
          <p:cNvSpPr txBox="1"/>
          <p:nvPr/>
        </p:nvSpPr>
        <p:spPr>
          <a:xfrm>
            <a:off x="623314" y="378607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75DF0D-10D5-1F6E-7C56-8F87E8593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476" y="1802554"/>
            <a:ext cx="182674" cy="2255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A94C10-C380-AAD0-E52A-E346E49B0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758" y="2527156"/>
            <a:ext cx="182674" cy="225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B3FE1-2E32-93B5-3631-4ADBB172B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00" y="1802554"/>
            <a:ext cx="182674" cy="225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246A9-AA20-7AF4-6C8F-B8844759A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576" y="1800968"/>
            <a:ext cx="182674" cy="2255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DF830-4116-1512-2697-AFA928E4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70" y="2569277"/>
            <a:ext cx="182674" cy="183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56B035-9A61-02B9-7F62-62944F613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20" y="3261143"/>
            <a:ext cx="182674" cy="225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99D11D-BD1D-6932-2709-B9E74C88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58" y="4028571"/>
            <a:ext cx="182674" cy="189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C0660-2259-49A3-ECC5-46E8A26D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887" y="4743299"/>
            <a:ext cx="182674" cy="1833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79D6DD-CF1F-4B82-E386-8790560C7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00" y="4720677"/>
            <a:ext cx="182674" cy="1929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A61679F-62A0-B133-8064-0E4F2B9B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386" y="3716255"/>
            <a:ext cx="214164" cy="2667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0C63C37-5E87-273E-957E-6D5B87E59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408" y="1949197"/>
            <a:ext cx="182674" cy="2667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A98072E-3BBC-5F7F-46E1-4043A2157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939" y="1949196"/>
            <a:ext cx="182674" cy="26673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8E8829A-1DA4-B4BE-CBBA-FA7395DB1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892" y="3761834"/>
            <a:ext cx="182674" cy="26673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199EAD5-1F49-DB76-AF12-276891A84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95" y="4663178"/>
            <a:ext cx="182674" cy="2667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554324B-03AB-57C0-88BE-2C84EABD2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643" y="4668980"/>
            <a:ext cx="182674" cy="266737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086195BA-DF2B-9883-D60D-8943BE394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763" y="1752020"/>
            <a:ext cx="9463091" cy="3173404"/>
          </a:xfrm>
          <a:prstGeom prst="rect">
            <a:avLst/>
          </a:prstGeom>
        </p:spPr>
      </p:pic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E0EEBCEE-E3BD-E01B-5EE2-0778524E558A}"/>
              </a:ext>
            </a:extLst>
          </p:cNvPr>
          <p:cNvSpPr/>
          <p:nvPr/>
        </p:nvSpPr>
        <p:spPr>
          <a:xfrm>
            <a:off x="1103144" y="1565519"/>
            <a:ext cx="9475956" cy="35661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320E387C-EC9F-684B-5DB5-8249149AB5AC}"/>
              </a:ext>
            </a:extLst>
          </p:cNvPr>
          <p:cNvSpPr/>
          <p:nvPr/>
        </p:nvSpPr>
        <p:spPr>
          <a:xfrm>
            <a:off x="5993452" y="18509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1CCEFD07-13CC-70C8-0CFF-B6A68D9D1384}"/>
              </a:ext>
            </a:extLst>
          </p:cNvPr>
          <p:cNvSpPr/>
          <p:nvPr/>
        </p:nvSpPr>
        <p:spPr>
          <a:xfrm>
            <a:off x="6666493" y="2603184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491EBC73-DF0D-C9FC-720D-73FD17FCF41E}"/>
              </a:ext>
            </a:extLst>
          </p:cNvPr>
          <p:cNvSpPr/>
          <p:nvPr/>
        </p:nvSpPr>
        <p:spPr>
          <a:xfrm>
            <a:off x="7398651" y="187758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A74464CF-FDEF-79F3-C574-D5B1AD7F0127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A76A6271-5E4C-A5F0-6834-1433199D177D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CBEF92D2-4D4B-0FEE-DD3F-00F8E28E0B2B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A0629BDC-819D-FBCD-16F6-D1F1B7F7EE98}"/>
              </a:ext>
            </a:extLst>
          </p:cNvPr>
          <p:cNvSpPr/>
          <p:nvPr/>
        </p:nvSpPr>
        <p:spPr>
          <a:xfrm>
            <a:off x="7395133" y="4758099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C50BD69-67C0-6C72-B60B-E33C823AD58A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04A72F79-B1EB-4BE9-3946-D7DFDED5D961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1FDE552A-E1A4-86E4-8F96-5E057FF0DE58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E4F7B38C-F20C-75D3-A2AC-AF0CE47E09CD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9C8455B4-B7FC-245B-3B4A-9EDB602AA5AA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D27735CD-6A6A-79A8-14B5-DFC3D6F539AE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5C11BBF5-681F-4218-B361-AF28BBF77D28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825F1785-CD25-0870-44EE-BB739B2E1B78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7B63065-97DD-080B-6BAC-EB39EAF5DAE3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2521811-4DB8-4F43-C29A-D70955E9482C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9B393A20-53CA-8050-6675-DEA7898F87DC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1E2D50BA-238B-30EA-C78F-A6ECF6D553EB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22106088-0AB2-493F-DDCF-15AC5880E271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A72C871E-1C0E-1DDB-F14E-671520D77110}"/>
              </a:ext>
            </a:extLst>
          </p:cNvPr>
          <p:cNvSpPr/>
          <p:nvPr/>
        </p:nvSpPr>
        <p:spPr>
          <a:xfrm flipH="1">
            <a:off x="5854345" y="1751602"/>
            <a:ext cx="3267242" cy="31734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4472C4"/>
              </a:gs>
              <a:gs pos="83000">
                <a:srgbClr val="4472C4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25DCE11F-27FF-9584-B0E7-9F697B2CA7D3}"/>
              </a:ext>
            </a:extLst>
          </p:cNvPr>
          <p:cNvSpPr/>
          <p:nvPr/>
        </p:nvSpPr>
        <p:spPr>
          <a:xfrm>
            <a:off x="2632743" y="1751602"/>
            <a:ext cx="3218265" cy="31734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F5BD083E-433B-0207-C1DA-7F53A57C9C69}"/>
              </a:ext>
            </a:extLst>
          </p:cNvPr>
          <p:cNvSpPr txBox="1"/>
          <p:nvPr/>
        </p:nvSpPr>
        <p:spPr>
          <a:xfrm>
            <a:off x="660572" y="1144685"/>
            <a:ext cx="78449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공핍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 영역이 확대되고 전하의 이동이 없어짐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3F5F31C6-5474-7D91-AFA5-21AB460EEFF9}"/>
              </a:ext>
            </a:extLst>
          </p:cNvPr>
          <p:cNvSpPr txBox="1"/>
          <p:nvPr/>
        </p:nvSpPr>
        <p:spPr>
          <a:xfrm>
            <a:off x="10532640" y="1621908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BE0462B-D5E4-0AF9-BD1B-9E28275ED051}"/>
              </a:ext>
            </a:extLst>
          </p:cNvPr>
          <p:cNvSpPr txBox="1"/>
          <p:nvPr/>
        </p:nvSpPr>
        <p:spPr>
          <a:xfrm>
            <a:off x="10532640" y="222496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B5AEF973-1A90-5293-FAEF-C80CE42F566B}"/>
              </a:ext>
            </a:extLst>
          </p:cNvPr>
          <p:cNvSpPr txBox="1"/>
          <p:nvPr/>
        </p:nvSpPr>
        <p:spPr>
          <a:xfrm>
            <a:off x="10532640" y="282802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0282ACE0-C673-93D6-9E65-D88535C5A2DF}"/>
              </a:ext>
            </a:extLst>
          </p:cNvPr>
          <p:cNvSpPr txBox="1"/>
          <p:nvPr/>
        </p:nvSpPr>
        <p:spPr>
          <a:xfrm>
            <a:off x="10532640" y="4034137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8B67FDFF-1F9D-EFB7-6600-7BBFD290829D}"/>
              </a:ext>
            </a:extLst>
          </p:cNvPr>
          <p:cNvSpPr txBox="1"/>
          <p:nvPr/>
        </p:nvSpPr>
        <p:spPr>
          <a:xfrm>
            <a:off x="10532640" y="3431079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2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0586 0.00231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06901 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0.08867 0.002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17435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-0.18021 -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-25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0.17617 0.0023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5" y="1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12773 -0.002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93" y="-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13554 -0.005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-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-0.06341 0.003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517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06341 0.0032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0.05586 -0.00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1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11068 -0.0025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-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0.05716 -0.0004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05677 0.0016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17409 0.0034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72" y="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0.15039 0.0016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21511 0.0009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55" y="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0.11771 -0.0002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20677 0.0039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  <p:bldP spid="329" grpId="0" animBg="1"/>
      <p:bldP spid="330" grpId="0" animBg="1"/>
      <p:bldP spid="355" grpId="0" animBg="1"/>
      <p:bldP spid="356" grpId="0" animBg="1"/>
      <p:bldP spid="357" grpId="0" animBg="1"/>
      <p:bldP spid="359" grpId="0" animBg="1"/>
      <p:bldP spid="360" grpId="0" animBg="1"/>
      <p:bldP spid="361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사각형: 둥근 모서리 334">
            <a:extLst>
              <a:ext uri="{FF2B5EF4-FFF2-40B4-BE49-F238E27FC236}">
                <a16:creationId xmlns:a16="http://schemas.microsoft.com/office/drawing/2014/main" id="{9C5F72DD-B223-F077-B15A-815FF7AD387E}"/>
              </a:ext>
            </a:extLst>
          </p:cNvPr>
          <p:cNvSpPr/>
          <p:nvPr/>
        </p:nvSpPr>
        <p:spPr>
          <a:xfrm>
            <a:off x="737944" y="3320276"/>
            <a:ext cx="10234856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8A2D02-6E4F-B68A-B920-DF652122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D3491-7E50-B3D9-08F0-1B25CCC3C6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전압의 극을 바꾸게 되면 양공은 극에 대한 반발력으로 반대쪽으로 이동하고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10DCE-A147-404B-601C-3E40705A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31</a:t>
            </a:fld>
            <a:endParaRPr lang="en-US"/>
          </a:p>
        </p:txBody>
      </p:sp>
      <p:pic>
        <p:nvPicPr>
          <p:cNvPr id="331" name="그림 330">
            <a:extLst>
              <a:ext uri="{FF2B5EF4-FFF2-40B4-BE49-F238E27FC236}">
                <a16:creationId xmlns:a16="http://schemas.microsoft.com/office/drawing/2014/main" id="{AE973A54-4EB0-4533-BB18-99BF4D62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63" y="1753335"/>
            <a:ext cx="9499737" cy="3174220"/>
          </a:xfrm>
          <a:prstGeom prst="rect">
            <a:avLst/>
          </a:prstGeom>
        </p:spPr>
      </p:pic>
      <p:pic>
        <p:nvPicPr>
          <p:cNvPr id="336" name="그림 335">
            <a:extLst>
              <a:ext uri="{FF2B5EF4-FFF2-40B4-BE49-F238E27FC236}">
                <a16:creationId xmlns:a16="http://schemas.microsoft.com/office/drawing/2014/main" id="{3E6D8A3C-95A1-6293-1BD2-0D033588CE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61973" y="5612683"/>
            <a:ext cx="1732497" cy="567542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F62EA6EA-E84A-247A-B8CB-099FB76AA773}"/>
              </a:ext>
            </a:extLst>
          </p:cNvPr>
          <p:cNvSpPr txBox="1"/>
          <p:nvPr/>
        </p:nvSpPr>
        <p:spPr>
          <a:xfrm>
            <a:off x="4605317" y="505306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96A8C7B0-35E1-6B4B-B1E6-30D3FF08FEDA}"/>
              </a:ext>
            </a:extLst>
          </p:cNvPr>
          <p:cNvSpPr txBox="1"/>
          <p:nvPr/>
        </p:nvSpPr>
        <p:spPr>
          <a:xfrm>
            <a:off x="6612537" y="4828336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2299EED5-2244-2298-E69D-42038A8AC551}"/>
              </a:ext>
            </a:extLst>
          </p:cNvPr>
          <p:cNvSpPr txBox="1"/>
          <p:nvPr/>
        </p:nvSpPr>
        <p:spPr>
          <a:xfrm>
            <a:off x="623314" y="1442059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E27F7CE9-8EA9-71D1-C100-4F8D0FEC54CC}"/>
              </a:ext>
            </a:extLst>
          </p:cNvPr>
          <p:cNvSpPr txBox="1"/>
          <p:nvPr/>
        </p:nvSpPr>
        <p:spPr>
          <a:xfrm>
            <a:off x="623314" y="2028062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6D7D8EA7-DEF2-9E7D-E6D2-73EBD96DD95D}"/>
              </a:ext>
            </a:extLst>
          </p:cNvPr>
          <p:cNvSpPr txBox="1"/>
          <p:nvPr/>
        </p:nvSpPr>
        <p:spPr>
          <a:xfrm>
            <a:off x="623314" y="261406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F9291A3-394A-F939-4B6E-92659D43424D}"/>
              </a:ext>
            </a:extLst>
          </p:cNvPr>
          <p:cNvSpPr txBox="1"/>
          <p:nvPr/>
        </p:nvSpPr>
        <p:spPr>
          <a:xfrm>
            <a:off x="623314" y="320006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C16AADA-D596-1291-487D-CF66B5D18FDA}"/>
              </a:ext>
            </a:extLst>
          </p:cNvPr>
          <p:cNvSpPr txBox="1"/>
          <p:nvPr/>
        </p:nvSpPr>
        <p:spPr>
          <a:xfrm>
            <a:off x="623314" y="378607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75DF0D-10D5-1F6E-7C56-8F87E8593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476" y="1802554"/>
            <a:ext cx="182674" cy="2255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A94C10-C380-AAD0-E52A-E346E49B0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758" y="2527156"/>
            <a:ext cx="182674" cy="225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B3FE1-2E32-93B5-3631-4ADBB172B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00" y="1802554"/>
            <a:ext cx="182674" cy="225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246A9-AA20-7AF4-6C8F-B8844759A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576" y="1800968"/>
            <a:ext cx="182674" cy="2255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DF830-4116-1512-2697-AFA928E4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70" y="2569277"/>
            <a:ext cx="182674" cy="183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56B035-9A61-02B9-7F62-62944F613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20" y="3261143"/>
            <a:ext cx="182674" cy="225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99D11D-BD1D-6932-2709-B9E74C88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58" y="4028571"/>
            <a:ext cx="182674" cy="189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C0660-2259-49A3-ECC5-46E8A26D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887" y="4743299"/>
            <a:ext cx="182674" cy="1833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79D6DD-CF1F-4B82-E386-8790560C7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00" y="4720677"/>
            <a:ext cx="182674" cy="1929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A61679F-62A0-B133-8064-0E4F2B9B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386" y="3716255"/>
            <a:ext cx="214164" cy="2667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0C63C37-5E87-273E-957E-6D5B87E59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408" y="1949197"/>
            <a:ext cx="182674" cy="2667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A98072E-3BBC-5F7F-46E1-4043A2157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939" y="1949196"/>
            <a:ext cx="182674" cy="26673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8E8829A-1DA4-B4BE-CBBA-FA7395DB1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892" y="3761834"/>
            <a:ext cx="182674" cy="26673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199EAD5-1F49-DB76-AF12-276891A84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95" y="4663178"/>
            <a:ext cx="182674" cy="2667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554324B-03AB-57C0-88BE-2C84EABD2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643" y="4668980"/>
            <a:ext cx="182674" cy="266737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086195BA-DF2B-9883-D60D-8943BE394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763" y="1752020"/>
            <a:ext cx="9463091" cy="3173404"/>
          </a:xfrm>
          <a:prstGeom prst="rect">
            <a:avLst/>
          </a:prstGeom>
        </p:spPr>
      </p:pic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E0EEBCEE-E3BD-E01B-5EE2-0778524E558A}"/>
              </a:ext>
            </a:extLst>
          </p:cNvPr>
          <p:cNvSpPr/>
          <p:nvPr/>
        </p:nvSpPr>
        <p:spPr>
          <a:xfrm>
            <a:off x="1103144" y="1565519"/>
            <a:ext cx="9475956" cy="35661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320E387C-EC9F-684B-5DB5-8249149AB5AC}"/>
              </a:ext>
            </a:extLst>
          </p:cNvPr>
          <p:cNvSpPr/>
          <p:nvPr/>
        </p:nvSpPr>
        <p:spPr>
          <a:xfrm>
            <a:off x="5993452" y="18509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1CCEFD07-13CC-70C8-0CFF-B6A68D9D1384}"/>
              </a:ext>
            </a:extLst>
          </p:cNvPr>
          <p:cNvSpPr/>
          <p:nvPr/>
        </p:nvSpPr>
        <p:spPr>
          <a:xfrm>
            <a:off x="6666493" y="2603184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491EBC73-DF0D-C9FC-720D-73FD17FCF41E}"/>
              </a:ext>
            </a:extLst>
          </p:cNvPr>
          <p:cNvSpPr/>
          <p:nvPr/>
        </p:nvSpPr>
        <p:spPr>
          <a:xfrm>
            <a:off x="7398651" y="187758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A74464CF-FDEF-79F3-C574-D5B1AD7F0127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A76A6271-5E4C-A5F0-6834-1433199D177D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CBEF92D2-4D4B-0FEE-DD3F-00F8E28E0B2B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A0629BDC-819D-FBCD-16F6-D1F1B7F7EE98}"/>
              </a:ext>
            </a:extLst>
          </p:cNvPr>
          <p:cNvSpPr/>
          <p:nvPr/>
        </p:nvSpPr>
        <p:spPr>
          <a:xfrm>
            <a:off x="7395133" y="4758099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C50BD69-67C0-6C72-B60B-E33C823AD58A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04A72F79-B1EB-4BE9-3946-D7DFDED5D961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1FDE552A-E1A4-86E4-8F96-5E057FF0DE58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E4F7B38C-F20C-75D3-A2AC-AF0CE47E09CD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9C8455B4-B7FC-245B-3B4A-9EDB602AA5AA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D27735CD-6A6A-79A8-14B5-DFC3D6F539AE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5C11BBF5-681F-4218-B361-AF28BBF77D28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825F1785-CD25-0870-44EE-BB739B2E1B78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7B63065-97DD-080B-6BAC-EB39EAF5DAE3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2521811-4DB8-4F43-C29A-D70955E9482C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9B393A20-53CA-8050-6675-DEA7898F87DC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1E2D50BA-238B-30EA-C78F-A6ECF6D553EB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22106088-0AB2-493F-DDCF-15AC5880E271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F5BD083E-433B-0207-C1DA-7F53A57C9C69}"/>
              </a:ext>
            </a:extLst>
          </p:cNvPr>
          <p:cNvSpPr txBox="1"/>
          <p:nvPr/>
        </p:nvSpPr>
        <p:spPr>
          <a:xfrm>
            <a:off x="709444" y="1179030"/>
            <a:ext cx="87394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전자 역시 반대쪽으로 이동함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3F5F31C6-5474-7D91-AFA5-21AB460EEFF9}"/>
              </a:ext>
            </a:extLst>
          </p:cNvPr>
          <p:cNvSpPr txBox="1"/>
          <p:nvPr/>
        </p:nvSpPr>
        <p:spPr>
          <a:xfrm>
            <a:off x="10532640" y="1621908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BE0462B-D5E4-0AF9-BD1B-9E28275ED051}"/>
              </a:ext>
            </a:extLst>
          </p:cNvPr>
          <p:cNvSpPr txBox="1"/>
          <p:nvPr/>
        </p:nvSpPr>
        <p:spPr>
          <a:xfrm>
            <a:off x="10532640" y="222496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B5AEF973-1A90-5293-FAEF-C80CE42F566B}"/>
              </a:ext>
            </a:extLst>
          </p:cNvPr>
          <p:cNvSpPr txBox="1"/>
          <p:nvPr/>
        </p:nvSpPr>
        <p:spPr>
          <a:xfrm>
            <a:off x="10532640" y="282802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0282ACE0-C673-93D6-9E65-D88535C5A2DF}"/>
              </a:ext>
            </a:extLst>
          </p:cNvPr>
          <p:cNvSpPr txBox="1"/>
          <p:nvPr/>
        </p:nvSpPr>
        <p:spPr>
          <a:xfrm>
            <a:off x="10532640" y="4034137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8B67FDFF-1F9D-EFB7-6600-7BBFD290829D}"/>
              </a:ext>
            </a:extLst>
          </p:cNvPr>
          <p:cNvSpPr txBox="1"/>
          <p:nvPr/>
        </p:nvSpPr>
        <p:spPr>
          <a:xfrm>
            <a:off x="10532640" y="3431079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0.46237 0.00417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12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0.31966 -0.023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26" y="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34597 0.00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0.32565 0.006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76" y="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26888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27149 -0.003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28737 3.703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32383 0.0027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48242 0.0016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0.51041 0.0081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1" y="3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0.44179 0.0011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8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-0.50404 -0.012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-62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-0.41628 -0.008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20" y="-41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-0.50326 -0.0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9" y="-1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49935 -0.0092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74" y="-46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-0.42279 -0.008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46" y="-4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0.4819 -0.0108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02" y="-5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0.34427 0.0006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14" y="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34193 -0.004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96" y="-2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31276 -0.004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8" y="-2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  <p:bldP spid="329" grpId="0" animBg="1"/>
      <p:bldP spid="330" grpId="0" animBg="1"/>
      <p:bldP spid="355" grpId="0" animBg="1"/>
      <p:bldP spid="356" grpId="0" animBg="1"/>
      <p:bldP spid="357" grpId="0" animBg="1"/>
      <p:bldP spid="359" grpId="0" animBg="1"/>
      <p:bldP spid="360" grpId="0" animBg="1"/>
      <p:bldP spid="361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사각형: 둥근 모서리 334">
            <a:extLst>
              <a:ext uri="{FF2B5EF4-FFF2-40B4-BE49-F238E27FC236}">
                <a16:creationId xmlns:a16="http://schemas.microsoft.com/office/drawing/2014/main" id="{9C5F72DD-B223-F077-B15A-815FF7AD387E}"/>
              </a:ext>
            </a:extLst>
          </p:cNvPr>
          <p:cNvSpPr/>
          <p:nvPr/>
        </p:nvSpPr>
        <p:spPr>
          <a:xfrm>
            <a:off x="737944" y="3320276"/>
            <a:ext cx="10234856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8A2D02-6E4F-B68A-B920-DF652122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D3491-7E50-B3D9-08F0-1B25CCC3C6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전압의 극을 바꾸게 되면 양공은 극에 대한 반발력으로 반대쪽으로 이동하고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10DCE-A147-404B-601C-3E40705A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32</a:t>
            </a:fld>
            <a:endParaRPr lang="en-US"/>
          </a:p>
        </p:txBody>
      </p:sp>
      <p:pic>
        <p:nvPicPr>
          <p:cNvPr id="331" name="그림 330">
            <a:extLst>
              <a:ext uri="{FF2B5EF4-FFF2-40B4-BE49-F238E27FC236}">
                <a16:creationId xmlns:a16="http://schemas.microsoft.com/office/drawing/2014/main" id="{AE973A54-4EB0-4533-BB18-99BF4D62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63" y="1753335"/>
            <a:ext cx="9499737" cy="3174220"/>
          </a:xfrm>
          <a:prstGeom prst="rect">
            <a:avLst/>
          </a:prstGeom>
        </p:spPr>
      </p:pic>
      <p:pic>
        <p:nvPicPr>
          <p:cNvPr id="336" name="그림 335">
            <a:extLst>
              <a:ext uri="{FF2B5EF4-FFF2-40B4-BE49-F238E27FC236}">
                <a16:creationId xmlns:a16="http://schemas.microsoft.com/office/drawing/2014/main" id="{3E6D8A3C-95A1-6293-1BD2-0D033588CE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1973" y="5612683"/>
            <a:ext cx="1732497" cy="567542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F62EA6EA-E84A-247A-B8CB-099FB76AA773}"/>
              </a:ext>
            </a:extLst>
          </p:cNvPr>
          <p:cNvSpPr txBox="1"/>
          <p:nvPr/>
        </p:nvSpPr>
        <p:spPr>
          <a:xfrm>
            <a:off x="6624390" y="5112369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96A8C7B0-35E1-6B4B-B1E6-30D3FF08FEDA}"/>
              </a:ext>
            </a:extLst>
          </p:cNvPr>
          <p:cNvSpPr txBox="1"/>
          <p:nvPr/>
        </p:nvSpPr>
        <p:spPr>
          <a:xfrm>
            <a:off x="4532307" y="4909433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2299EED5-2244-2298-E69D-42038A8AC551}"/>
              </a:ext>
            </a:extLst>
          </p:cNvPr>
          <p:cNvSpPr txBox="1"/>
          <p:nvPr/>
        </p:nvSpPr>
        <p:spPr>
          <a:xfrm>
            <a:off x="623314" y="1442059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E27F7CE9-8EA9-71D1-C100-4F8D0FEC54CC}"/>
              </a:ext>
            </a:extLst>
          </p:cNvPr>
          <p:cNvSpPr txBox="1"/>
          <p:nvPr/>
        </p:nvSpPr>
        <p:spPr>
          <a:xfrm>
            <a:off x="623314" y="2028062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6D7D8EA7-DEF2-9E7D-E6D2-73EBD96DD95D}"/>
              </a:ext>
            </a:extLst>
          </p:cNvPr>
          <p:cNvSpPr txBox="1"/>
          <p:nvPr/>
        </p:nvSpPr>
        <p:spPr>
          <a:xfrm>
            <a:off x="623314" y="261406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F9291A3-394A-F939-4B6E-92659D43424D}"/>
              </a:ext>
            </a:extLst>
          </p:cNvPr>
          <p:cNvSpPr txBox="1"/>
          <p:nvPr/>
        </p:nvSpPr>
        <p:spPr>
          <a:xfrm>
            <a:off x="623314" y="320006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C16AADA-D596-1291-487D-CF66B5D18FDA}"/>
              </a:ext>
            </a:extLst>
          </p:cNvPr>
          <p:cNvSpPr txBox="1"/>
          <p:nvPr/>
        </p:nvSpPr>
        <p:spPr>
          <a:xfrm>
            <a:off x="623314" y="378607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75DF0D-10D5-1F6E-7C56-8F87E8593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476" y="1802554"/>
            <a:ext cx="182674" cy="2255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A94C10-C380-AAD0-E52A-E346E49B0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758" y="2527156"/>
            <a:ext cx="182674" cy="225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B3FE1-2E32-93B5-3631-4ADBB172B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00" y="1802554"/>
            <a:ext cx="182674" cy="225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246A9-AA20-7AF4-6C8F-B8844759A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576" y="1800968"/>
            <a:ext cx="182674" cy="2255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DF830-4116-1512-2697-AFA928E4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70" y="2569277"/>
            <a:ext cx="182674" cy="183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56B035-9A61-02B9-7F62-62944F613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20" y="3261143"/>
            <a:ext cx="182674" cy="225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99D11D-BD1D-6932-2709-B9E74C88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58" y="4028571"/>
            <a:ext cx="182674" cy="189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C0660-2259-49A3-ECC5-46E8A26D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887" y="4743299"/>
            <a:ext cx="182674" cy="1833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79D6DD-CF1F-4B82-E386-8790560C7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00" y="4720677"/>
            <a:ext cx="182674" cy="1929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A61679F-62A0-B133-8064-0E4F2B9B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386" y="3716255"/>
            <a:ext cx="214164" cy="2667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0C63C37-5E87-273E-957E-6D5B87E59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408" y="1949197"/>
            <a:ext cx="182674" cy="2667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A98072E-3BBC-5F7F-46E1-4043A2157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939" y="1949196"/>
            <a:ext cx="182674" cy="26673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8E8829A-1DA4-B4BE-CBBA-FA7395DB1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892" y="3761834"/>
            <a:ext cx="182674" cy="26673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199EAD5-1F49-DB76-AF12-276891A84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95" y="4663178"/>
            <a:ext cx="182674" cy="2667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554324B-03AB-57C0-88BE-2C84EABD2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643" y="4668980"/>
            <a:ext cx="182674" cy="266737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086195BA-DF2B-9883-D60D-8943BE394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763" y="1752020"/>
            <a:ext cx="9463091" cy="3173404"/>
          </a:xfrm>
          <a:prstGeom prst="rect">
            <a:avLst/>
          </a:prstGeom>
        </p:spPr>
      </p:pic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E0EEBCEE-E3BD-E01B-5EE2-0778524E558A}"/>
              </a:ext>
            </a:extLst>
          </p:cNvPr>
          <p:cNvSpPr/>
          <p:nvPr/>
        </p:nvSpPr>
        <p:spPr>
          <a:xfrm>
            <a:off x="1103144" y="1565519"/>
            <a:ext cx="9475956" cy="35661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320E387C-EC9F-684B-5DB5-8249149AB5AC}"/>
              </a:ext>
            </a:extLst>
          </p:cNvPr>
          <p:cNvSpPr/>
          <p:nvPr/>
        </p:nvSpPr>
        <p:spPr>
          <a:xfrm>
            <a:off x="5993452" y="18509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1CCEFD07-13CC-70C8-0CFF-B6A68D9D1384}"/>
              </a:ext>
            </a:extLst>
          </p:cNvPr>
          <p:cNvSpPr/>
          <p:nvPr/>
        </p:nvSpPr>
        <p:spPr>
          <a:xfrm>
            <a:off x="6666493" y="2603184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491EBC73-DF0D-C9FC-720D-73FD17FCF41E}"/>
              </a:ext>
            </a:extLst>
          </p:cNvPr>
          <p:cNvSpPr/>
          <p:nvPr/>
        </p:nvSpPr>
        <p:spPr>
          <a:xfrm>
            <a:off x="7398651" y="187758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A74464CF-FDEF-79F3-C574-D5B1AD7F0127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A76A6271-5E4C-A5F0-6834-1433199D177D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CBEF92D2-4D4B-0FEE-DD3F-00F8E28E0B2B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A0629BDC-819D-FBCD-16F6-D1F1B7F7EE98}"/>
              </a:ext>
            </a:extLst>
          </p:cNvPr>
          <p:cNvSpPr/>
          <p:nvPr/>
        </p:nvSpPr>
        <p:spPr>
          <a:xfrm>
            <a:off x="7395133" y="4758099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C50BD69-67C0-6C72-B60B-E33C823AD58A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04A72F79-B1EB-4BE9-3946-D7DFDED5D961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1FDE552A-E1A4-86E4-8F96-5E057FF0DE58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E4F7B38C-F20C-75D3-A2AC-AF0CE47E09CD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9C8455B4-B7FC-245B-3B4A-9EDB602AA5AA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D27735CD-6A6A-79A8-14B5-DFC3D6F539AE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5C11BBF5-681F-4218-B361-AF28BBF77D28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825F1785-CD25-0870-44EE-BB739B2E1B78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7B63065-97DD-080B-6BAC-EB39EAF5DAE3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2521811-4DB8-4F43-C29A-D70955E9482C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9B393A20-53CA-8050-6675-DEA7898F87DC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1E2D50BA-238B-30EA-C78F-A6ECF6D553EB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22106088-0AB2-493F-DDCF-15AC5880E271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F5BD083E-433B-0207-C1DA-7F53A57C9C69}"/>
              </a:ext>
            </a:extLst>
          </p:cNvPr>
          <p:cNvSpPr txBox="1"/>
          <p:nvPr/>
        </p:nvSpPr>
        <p:spPr>
          <a:xfrm>
            <a:off x="737944" y="1144019"/>
            <a:ext cx="87394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전류가 흐름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-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순방향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3F5F31C6-5474-7D91-AFA5-21AB460EEFF9}"/>
              </a:ext>
            </a:extLst>
          </p:cNvPr>
          <p:cNvSpPr txBox="1"/>
          <p:nvPr/>
        </p:nvSpPr>
        <p:spPr>
          <a:xfrm>
            <a:off x="10532640" y="1621908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BE0462B-D5E4-0AF9-BD1B-9E28275ED051}"/>
              </a:ext>
            </a:extLst>
          </p:cNvPr>
          <p:cNvSpPr txBox="1"/>
          <p:nvPr/>
        </p:nvSpPr>
        <p:spPr>
          <a:xfrm>
            <a:off x="10532640" y="222496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B5AEF973-1A90-5293-FAEF-C80CE42F566B}"/>
              </a:ext>
            </a:extLst>
          </p:cNvPr>
          <p:cNvSpPr txBox="1"/>
          <p:nvPr/>
        </p:nvSpPr>
        <p:spPr>
          <a:xfrm>
            <a:off x="10532640" y="282802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0282ACE0-C673-93D6-9E65-D88535C5A2DF}"/>
              </a:ext>
            </a:extLst>
          </p:cNvPr>
          <p:cNvSpPr txBox="1"/>
          <p:nvPr/>
        </p:nvSpPr>
        <p:spPr>
          <a:xfrm>
            <a:off x="10532640" y="4034137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8B67FDFF-1F9D-EFB7-6600-7BBFD290829D}"/>
              </a:ext>
            </a:extLst>
          </p:cNvPr>
          <p:cNvSpPr txBox="1"/>
          <p:nvPr/>
        </p:nvSpPr>
        <p:spPr>
          <a:xfrm>
            <a:off x="10532640" y="3431079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6042 -0.00416 L -0.19688 0.00255 L -0.27839 0.03519 L -0.35821 0.14746 L -0.38464 0.19723 L -0.41055 0.20487 L -0.42566 0.20602 L -0.43529 0.225 L -0.43646 0.25487 L -0.4375 0.33357 L -0.4375 0.40556 L -0.43907 0.51389 L -0.43907 0.54931 L -0.43151 0.56945 L -0.41706 0.58473 L -0.34414 0.58473 L -0.24974 0.5838 L -0.16615 0.58102 L -0.08464 0.58195 L -0.01667 0.58195 L 0.10573 0.58473 L 0.17317 0.58287 L 0.26549 0.58102 L 0.32747 0.58102 L 0.39062 0.58287 L 0.39713 0.5713 L 0.40351 0.55232 L 0.40195 0.45047 L 0.40416 0.3507 L 0.40299 0.28936 L 0.40351 0.22987 L 0.39713 0.21158 L 0.38789 0.20394 L 0.3776 0.20209 L 0.36953 0.20301 L 0.34101 0.19051 L 0.29349 0.14352 L 0.23789 0.05926 L 0.18502 0.01019 L 0.14518 -0.00115 L 0.04427 -0.00787 L -0.00157 -0.00324 " pathEditMode="relative" ptsTypes="AAAAAAAAAAAAAAAAAAAAAAAAAAAAAAAAAAAAAAAAAA">
                                      <p:cBhvr>
                                        <p:cTn id="6" dur="5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139 L -0.06836 0.00046 L -0.21836 -0.00232 L -0.32253 0.00532 L -0.3819 0.04074 L -0.45742 0.12523 L -0.50599 0.19606 L -0.52708 0.2 L -0.54596 0.20579 L -0.5513 0.22199 C -0.55169 0.32986 -0.55208 0.4375 -0.55234 0.54537 L -0.54922 0.56343 L -0.53724 0.57778 L 0.27162 0.57778 L 0.28607 0.56065 L 0.28997 0.53958 C 0.28971 0.43426 0.28958 0.32917 0.28932 0.22384 L 0.27474 0.20185 L 0.2332 0.19606 L 0.1405 0.11458 L 0.08971 0.03889 L 0.04766 0.01204 L 0.00013 -0.00139 Z " pathEditMode="relative" ptsTypes="AAAAAAAAAAAAAAAAAAAAAAA">
                                      <p:cBhvr>
                                        <p:cTn id="8" dur="3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00301 L -0.12734 -0.00301 L -0.43971 0.00162 L -0.50117 0.03611 L -0.60859 0.16759 L -0.63984 0.1993 L -0.65443 0.20208 L -0.66628 0.21458 L -0.67005 0.23287 L -0.67057 0.54653 L -0.66628 0.56574 L -0.65612 0.58125 L 0.15755 0.57731 L 0.16836 0.55995 L 0.17109 0.53403 L 0.17109 0.23009 L 0.16458 0.20602 L 0.14622 0.20324 L 0.08854 0.1456 L 0.04805 0.04097 L 0.00273 0.00069 " pathEditMode="relative" ptsTypes="AAAAAAAAAAAAAAAAAAAAA">
                                      <p:cBhvr>
                                        <p:cTn id="10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162 L -0.15442 0.00023 L -0.28177 0.01273 L -0.36914 0.04236 L -0.44414 0.0912 L -0.47005 0.09328 L -0.48463 0.1 L -0.49062 0.11527 L -0.49322 0.44421 L -0.48737 0.46342 L -0.475 0.47314 L 0.33386 0.47314 L 0.34193 0.46157 L 0.34948 0.43842 L 0.3474 0.1162 L 0.33763 0.09699 L 0.31615 0.09514 L 0.20977 0.04537 L 0.11003 0.00393 L -0.00065 -0.00162 Z " pathEditMode="relative" ptsTypes="AAAAAAAAAAAAAAAAAAAA">
                                      <p:cBhvr>
                                        <p:cTn id="12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31 L -0.13307 0.0007 L -0.3819 -0.00509 L -0.56419 -0.01458 L -0.59336 -0.01087 L -0.6069 0.00255 L -0.60898 0.02084 C -0.60924 0.125 -0.60937 0.2294 -0.6095 0.33357 L -0.60573 0.35764 L -0.59062 0.36922 L 0.21654 0.36528 L 0.22409 0.35 L 0.22943 0.32593 L 0.22995 0.01112 L 0.21758 -0.00902 L -0.00039 -0.00231 Z " pathEditMode="relative" ptsTypes="AAAAAAAAAAAAAAAA">
                                      <p:cBhvr>
                                        <p:cTn id="14" dur="2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139 L -0.21042 0.00625 L -0.36315 -0.00903 L -0.59297 -0.0706 L -0.68373 -0.11365 L -0.70899 -0.11643 L -0.72149 -0.10301 L -0.72461 -0.07615 C -0.72448 0.02801 -0.72435 0.13218 -0.72409 0.23635 L -0.72149 0.25278 L -0.70794 0.26343 L 0.09922 0.26227 L 0.11172 0.24885 L 0.11432 0.23357 L 0.11484 -0.08773 L 0.10625 -0.1118 L 0.08737 -0.1118 L 0.03672 -0.06088 L 0.00156 -0.00139 Z " pathEditMode="relative" ptsTypes="AAAAAAAAAAAAAAAAAAA">
                                      <p:cBhvr>
                                        <p:cTn id="16" dur="4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17 0.0037 L -0.11927 -0.00023 L -0.24076 -0.00394 L -0.3513 -0.06436 L -0.44036 -0.16019 L -0.5099 -0.22061 L -0.53255 -0.21783 L -0.54453 -0.21297 L -0.55091 -0.20047 L -0.55143 0.12639 L -0.54557 0.14745 L -0.52995 0.16111 L 0.27357 0.15625 L 0.28437 0.14467 L 0.28698 0.12453 C 0.28724 0.01736 0.28737 -0.08959 0.28763 -0.19676 L 0.27786 -0.21505 L 0.25729 -0.21783 L 0.13919 -0.12662 L 0.09271 -0.07014 L 0.03294 -0.00116 L -0.00117 0.0037 Z " pathEditMode="relative" ptsTypes="AAAAAAAAAAAAAAAAAAAAAA">
                                      <p:cBhvr>
                                        <p:cTn id="18" dur="5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8 -0.00185 L -0.13477 -0.00278 L -0.29063 -0.01042 L -0.40664 0.00208 L -0.51133 -0.04213 L -0.6306 -0.15139 L -0.68555 -0.22245 L -0.7056 -0.22523 L -0.71953 -0.21667 L -0.72708 -0.19283 L -0.72396 0.12384 L -0.71953 0.15255 L -0.70182 0.15949 L 0.10104 0.15162 L 0.11081 0.14028 L 0.11237 0.12106 L 0.11289 -0.19745 L 0.10482 -0.21852 L 0.08542 -0.22523 L 0.00234 -0.00556 " pathEditMode="relative" ptsTypes="AAAAAAAAAAAAAAAAAAAA">
                                      <p:cBhvr>
                                        <p:cTn id="20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78 -0.00254 L -0.153 -0.00925 L -0.39792 -0.00833 L -0.57813 0.0213 L -0.67253 0.0875 L -0.70222 0.09514 L -0.72162 0.1095 L -0.72643 0.12778 L -0.72487 0.45116 L -0.71459 0.4713 L -0.7017 0.47616 L 0.10013 0.47315 L 0.10872 0.46366 L 0.11354 0.43774 L 0.11302 0.12292 L 0.10768 0.09607 L 0.08776 0.09908 L 0.05755 0.09422 L 0.00078 -0.00254 Z " pathEditMode="relative" ptsTypes="AAAAAAAAAAAAAAAAAAA">
                                      <p:cBhvr>
                                        <p:cTn id="22" dur="5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39 L 0.1082 -0.00232 L 0.20755 0.00995 L 0.28359 0.06088 L 0.37969 0.16528 L 0.40013 0.17592 L 0.4207 0.18171 L 0.43138 0.19884 L 0.43528 0.21805 L 0.43138 0.52893 L 0.42825 0.54328 L 0.41198 0.55278 L -0.38985 0.55578 L -0.40391 0.53657 L -0.40703 0.52014 C -0.4069 0.41365 -0.40677 0.3074 -0.40651 0.20092 L -0.39688 0.17986 L -0.37748 0.17778 L -0.17018 0.14629 L -0.07904 0.05903 L -0.00026 -0.00139 Z " pathEditMode="relative" ptsTypes="AAAAAAAAAAAAAAAAAAAAA">
                                      <p:cBhvr>
                                        <p:cTn id="24" dur="2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3 -0.00023 L 0.08229 0.00255 L 0.18867 -0.00602 L 0.27656 -0.03102 L 0.31862 -0.05671 L 0.40716 -0.07685 L 0.42226 -0.07222 L 0.43138 -0.05879 C 0.43112 0.05185 0.43073 0.1625 0.43034 0.27315 L 0.42552 0.29144 L 0.41575 0.30093 L -0.39037 0.30394 L -0.40378 0.28472 L -0.4086 0.26644 L -0.40599 -0.05393 L -0.39518 -0.075 L -0.37839 -0.075 L -0.23008 -0.02523 L -0.11302 -0.01365 L -0.0013 -0.00023 Z " pathEditMode="relative" ptsTypes="AAAAAAAAAAAAAAAAAAAA">
                                      <p:cBhvr>
                                        <p:cTn id="26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92 -0.00255 L 0.07709 -0.00162 L 0.19362 -0.00347 L 0.29662 0.00787 L 0.37266 0.03866 L 0.45261 0.11157 L 0.49467 0.14213 L 0.51954 0.17755 L 0.54219 0.18148 L 0.54922 0.21111 L 0.54597 0.52963 L 0.5405 0.54491 L 0.52761 0.55463 L -0.27851 0.55347 L -0.29036 0.53727 L -0.29466 0.5162 L -0.29153 0.19977 L -0.2845 0.18333 L -0.27369 0.17755 L -0.25638 0.17662 L -0.17174 0.1125 L -0.08867 0.04143 L -0.05299 0.0118 L 0.00092 -0.00255 Z " pathEditMode="relative" ptsTypes="AAAAAAAAAAAAAAAAAAAAAAAA">
                                      <p:cBhvr>
                                        <p:cTn id="28" dur="3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0.00023 L 0.11146 -0.00255 L 0.2388 -0.00255 L 0.35534 0.01852 L 0.4444 0.06643 L 0.52213 0.12292 L 0.57656 0.17569 L 0.59648 0.17569 L 0.60677 0.19305 C 0.60716 0.30393 0.60755 0.41481 0.60794 0.52569 L 0.60091 0.54491 L 0.57656 0.55555 L -0.21432 0.55555 L -0.22787 0.54398 L -0.23268 0.52662 L -0.2332 0.20162 L -0.22787 0.18912 L -0.21706 0.17755 L -0.19922 0.17847 L -0.12487 0.14491 L -0.06602 0.08079 L -0.02826 0.02986 L -0.00078 0.00602 " pathEditMode="relative" ptsTypes="AAAAAAAAAAAAAAAAAAAAAAA">
                                      <p:cBhvr>
                                        <p:cTn id="30" dur="3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138 L 0.13529 0.00533 L 0.28425 -0.00532 L 0.39323 -0.0368 L 0.48933 -0.06944 L 0.52266 -0.07801 L 0.53516 -0.07523 L 0.54428 -0.05902 L 0.54909 -0.04074 L 0.5448 0.26042 L 0.53998 0.29491 L 0.52761 0.29977 L -0.27539 0.30278 L -0.28828 0.29028 L -0.29257 0.26899 C -0.29296 0.16158 -0.29335 0.05417 -0.29361 -0.05324 L -0.28671 -0.06851 L -0.27213 -0.07615 L -0.26406 -0.07615 L -0.13723 -0.01759 L -0.13072 -0.01574 L -0.00234 -0.00138 Z " pathEditMode="relative" ptsTypes="AAAAAAAAAAAAAAAAAAAAAA">
                                      <p:cBhvr>
                                        <p:cTn id="32" dur="2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116 L 0.0793 0.00162 L 0.12839 -0.00394 L 0.23294 -0.0625 L 0.31497 -0.12778 L 0.37435 -0.17662 L 0.38359 -0.18241 L 0.41862 -0.21296 L 0.43529 -0.21111 L 0.44714 -0.19861 L 0.45104 -0.17176 L 0.44883 0.13588 L 0.44336 0.15417 L 0.42826 0.16389 L -0.37773 0.16088 L -0.38802 0.1456 L -0.3901 0.13218 L -0.39062 -0.19398 L -0.37995 -0.21019 L -0.36966 -0.21296 L -0.32109 -0.21019 L -0.23047 -0.15463 L -0.1457 -0.07407 L -0.08268 -0.02407 L -0.00065 -0.00116 Z " pathEditMode="relative" ptsTypes="AAAAAAAAAAAAAAAAAAAAAAAAA">
                                      <p:cBhvr>
                                        <p:cTn id="34" dur="3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0255 L 0.13177 -0.00417 L 0.25378 -0.05301 L 0.38373 -0.13843 L 0.45339 -0.1912 L 0.49766 -0.21505 L 0.51758 -0.21597 L 0.52669 -0.20463 L 0.5306 -0.18241 C 0.53034 -0.07732 0.53021 0.02778 0.52995 0.1331 L 0.52461 0.15324 L 0.51328 0.16088 L -0.29388 0.16389 L -0.30677 0.15023 L -0.31107 0.13009 L -0.30898 -0.1912 L -0.30299 -0.20741 L -0.28633 -0.21412 L -0.28086 -0.21412 L -0.24375 -0.20162 L -0.18971 -0.15463 L -0.13581 -0.09514 L -0.0845 -0.04444 L 0.00391 0.00255 Z " pathEditMode="relative" ptsTypes="AAAAAAAAAAAAAAAAAAAAAAAA">
                                      <p:cBhvr>
                                        <p:cTn id="36" dur="4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13 0.00185 L 0.13073 -0.00486 L 0.26341 -0.04236 L 0.45338 -0.08842 L 0.56133 -0.12569 L 0.63307 -0.1419 L 0.64323 -0.1419 L 0.65143 -0.13634 L 0.66328 -0.12291 L 0.66601 -0.10856 L 0.66276 0.20787 L 0.65677 0.22801 L 0.64323 0.23565 L -0.1612 0.23773 L -0.17474 0.22223 L -0.1763 0.20695 L -0.17474 -0.1199 L -0.16992 -0.13333 L -0.14557 -0.14004 L -0.12188 -0.13426 L -0.09597 -0.1037 L -0.04518 -0.03935 L 0.00013 0.00185 Z " pathEditMode="relative" ptsTypes="AAAAAAAAAAAAAAAAAAAAAAA">
                                      <p:cBhvr>
                                        <p:cTn id="38" dur="5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-0.00139 L 0.10416 -0.00695 L 0.26276 0.0044 L 0.43385 0.03217 L 0.55742 0.05717 L 0.63398 0.0706 L 0.64857 0.0706 L 0.65885 0.08032 L 0.66367 0.10416 C 0.66393 0.2081 0.66406 0.31203 0.66419 0.41597 L 0.66041 0.43703 L 0.64974 0.44653 L -0.16185 0.44768 L -0.17266 0.43889 L -0.17578 0.4206 C -0.17565 0.3118 -0.17552 0.20278 -0.17526 0.09375 L -0.17201 0.07824 L -0.16511 0.07453 L -0.14557 0.06782 L -0.05612 0.03611 L -0.00209 -0.00139 Z " pathEditMode="relative" ptsTypes="AAAAAAAAAAAAAAAAAAAAA">
                                      <p:cBhvr>
                                        <p:cTn id="40" dur="3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18 0.00232 L 0.18984 0.00047 L 0.43151 -0.01689 L 0.58255 -0.02638 L 0.69101 -0.03402 L 0.70507 -0.03217 L 0.71263 -0.03125 L 0.72239 -0.01388 L 0.7207 0.31204 L 0.7164 0.33403 L 0.70612 0.33889 L -0.1043 0.34098 L -0.11498 0.33033 L -0.11875 0.30533 L -0.11719 -0.01203 L -0.11289 -0.02731 L -0.09779 -0.03125 L -0.08855 -0.0331 L -0.04219 -0.02361 L -0.00118 0.00232 Z " pathEditMode="relative" ptsTypes="AAAAAAAAAAAAAAAAAAAA">
                                      <p:cBhvr>
                                        <p:cTn id="42" dur="5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0.00185 L 0.13099 -0.00556 L 0.26862 0.02315 L 0.43528 0.06921 L 0.61224 0.14005 L 0.69205 0.17755 L 0.70559 0.17847 L 0.71588 0.18819 L 0.72291 0.21111 L 0.7207 0.52477 L 0.71471 0.54676 L 0.69856 0.55463 L -0.10378 0.55255 L -0.11446 0.54005 L -0.11771 0.51898 C -0.11797 0.41227 -0.1181 0.30532 -0.11823 0.19861 L -0.11016 0.18518 L -0.10209 0.17847 L -0.0892 0.17847 L -0.05521 0.16319 L -0.01628 0.0787 L -0.00013 0.00486 " pathEditMode="relative" ptsTypes="AAAAAAAAAAAAAAAAAAAAAA">
                                      <p:cBhvr>
                                        <p:cTn id="44" dur="4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  <p:bldP spid="329" grpId="0" animBg="1"/>
      <p:bldP spid="330" grpId="0" animBg="1"/>
      <p:bldP spid="355" grpId="0" animBg="1"/>
      <p:bldP spid="356" grpId="0" animBg="1"/>
      <p:bldP spid="357" grpId="0" animBg="1"/>
      <p:bldP spid="359" grpId="0" animBg="1"/>
      <p:bldP spid="360" grpId="0" animBg="1"/>
      <p:bldP spid="361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사각형: 둥근 모서리 334">
            <a:extLst>
              <a:ext uri="{FF2B5EF4-FFF2-40B4-BE49-F238E27FC236}">
                <a16:creationId xmlns:a16="http://schemas.microsoft.com/office/drawing/2014/main" id="{9C5F72DD-B223-F077-B15A-815FF7AD387E}"/>
              </a:ext>
            </a:extLst>
          </p:cNvPr>
          <p:cNvSpPr/>
          <p:nvPr/>
        </p:nvSpPr>
        <p:spPr>
          <a:xfrm>
            <a:off x="737944" y="3320276"/>
            <a:ext cx="10234856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8A2D02-6E4F-B68A-B920-DF652122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CD3491-7E50-B3D9-08F0-1B25CCC3C6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역방향 </a:t>
            </a:r>
            <a:r>
              <a:rPr lang="en-US" altLang="ko-KR" dirty="0"/>
              <a:t>: </a:t>
            </a:r>
            <a:r>
              <a:rPr lang="ko-KR" altLang="en-US" dirty="0"/>
              <a:t>전류가 흐르지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10DCE-A147-404B-601C-3E40705A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33</a:t>
            </a:fld>
            <a:endParaRPr lang="en-US"/>
          </a:p>
        </p:txBody>
      </p:sp>
      <p:pic>
        <p:nvPicPr>
          <p:cNvPr id="331" name="그림 330">
            <a:extLst>
              <a:ext uri="{FF2B5EF4-FFF2-40B4-BE49-F238E27FC236}">
                <a16:creationId xmlns:a16="http://schemas.microsoft.com/office/drawing/2014/main" id="{AE973A54-4EB0-4533-BB18-99BF4D62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63" y="1753335"/>
            <a:ext cx="9499737" cy="3174220"/>
          </a:xfrm>
          <a:prstGeom prst="rect">
            <a:avLst/>
          </a:prstGeom>
        </p:spPr>
      </p:pic>
      <p:pic>
        <p:nvPicPr>
          <p:cNvPr id="336" name="그림 335">
            <a:extLst>
              <a:ext uri="{FF2B5EF4-FFF2-40B4-BE49-F238E27FC236}">
                <a16:creationId xmlns:a16="http://schemas.microsoft.com/office/drawing/2014/main" id="{3E6D8A3C-95A1-6293-1BD2-0D033588CE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61973" y="5612683"/>
            <a:ext cx="1732497" cy="567542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F62EA6EA-E84A-247A-B8CB-099FB76AA773}"/>
              </a:ext>
            </a:extLst>
          </p:cNvPr>
          <p:cNvSpPr txBox="1"/>
          <p:nvPr/>
        </p:nvSpPr>
        <p:spPr>
          <a:xfrm>
            <a:off x="4583036" y="5138699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96A8C7B0-35E1-6B4B-B1E6-30D3FF08FEDA}"/>
              </a:ext>
            </a:extLst>
          </p:cNvPr>
          <p:cNvSpPr txBox="1"/>
          <p:nvPr/>
        </p:nvSpPr>
        <p:spPr>
          <a:xfrm>
            <a:off x="6771822" y="4857817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2299EED5-2244-2298-E69D-42038A8AC551}"/>
              </a:ext>
            </a:extLst>
          </p:cNvPr>
          <p:cNvSpPr txBox="1"/>
          <p:nvPr/>
        </p:nvSpPr>
        <p:spPr>
          <a:xfrm>
            <a:off x="10557025" y="1491729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E27F7CE9-8EA9-71D1-C100-4F8D0FEC54CC}"/>
              </a:ext>
            </a:extLst>
          </p:cNvPr>
          <p:cNvSpPr txBox="1"/>
          <p:nvPr/>
        </p:nvSpPr>
        <p:spPr>
          <a:xfrm>
            <a:off x="10557025" y="2077732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6D7D8EA7-DEF2-9E7D-E6D2-73EBD96DD95D}"/>
              </a:ext>
            </a:extLst>
          </p:cNvPr>
          <p:cNvSpPr txBox="1"/>
          <p:nvPr/>
        </p:nvSpPr>
        <p:spPr>
          <a:xfrm>
            <a:off x="10557025" y="266373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F9291A3-394A-F939-4B6E-92659D43424D}"/>
              </a:ext>
            </a:extLst>
          </p:cNvPr>
          <p:cNvSpPr txBox="1"/>
          <p:nvPr/>
        </p:nvSpPr>
        <p:spPr>
          <a:xfrm>
            <a:off x="10557025" y="324973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C16AADA-D596-1291-487D-CF66B5D18FDA}"/>
              </a:ext>
            </a:extLst>
          </p:cNvPr>
          <p:cNvSpPr txBox="1"/>
          <p:nvPr/>
        </p:nvSpPr>
        <p:spPr>
          <a:xfrm>
            <a:off x="10557025" y="383574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75DF0D-10D5-1F6E-7C56-8F87E8593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476" y="1802554"/>
            <a:ext cx="182674" cy="2255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A94C10-C380-AAD0-E52A-E346E49B0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758" y="2527156"/>
            <a:ext cx="182674" cy="2255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B3FE1-2E32-93B5-3631-4ADBB172B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00" y="1802554"/>
            <a:ext cx="182674" cy="225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246A9-AA20-7AF4-6C8F-B8844759A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576" y="1800968"/>
            <a:ext cx="182674" cy="2255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DF830-4116-1512-2697-AFA928E4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70" y="2569277"/>
            <a:ext cx="182674" cy="183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56B035-9A61-02B9-7F62-62944F613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20" y="3261143"/>
            <a:ext cx="182674" cy="225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99D11D-BD1D-6932-2709-B9E74C88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58" y="4028571"/>
            <a:ext cx="182674" cy="189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C0660-2259-49A3-ECC5-46E8A26D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887" y="4743299"/>
            <a:ext cx="182674" cy="1833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79D6DD-CF1F-4B82-E386-8790560C7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00" y="4720677"/>
            <a:ext cx="182674" cy="19291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A61679F-62A0-B133-8064-0E4F2B9B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386" y="3716255"/>
            <a:ext cx="214164" cy="26673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0C63C37-5E87-273E-957E-6D5B87E59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408" y="1949197"/>
            <a:ext cx="182674" cy="2667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A98072E-3BBC-5F7F-46E1-4043A2157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939" y="1949196"/>
            <a:ext cx="182674" cy="26673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8E8829A-1DA4-B4BE-CBBA-FA7395DB1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892" y="3761834"/>
            <a:ext cx="182674" cy="26673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199EAD5-1F49-DB76-AF12-276891A84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95" y="4663178"/>
            <a:ext cx="182674" cy="2667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554324B-03AB-57C0-88BE-2C84EABD2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643" y="4668980"/>
            <a:ext cx="182674" cy="266737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086195BA-DF2B-9883-D60D-8943BE394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763" y="1752020"/>
            <a:ext cx="9463091" cy="3173404"/>
          </a:xfrm>
          <a:prstGeom prst="rect">
            <a:avLst/>
          </a:prstGeom>
        </p:spPr>
      </p:pic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E0EEBCEE-E3BD-E01B-5EE2-0778524E558A}"/>
              </a:ext>
            </a:extLst>
          </p:cNvPr>
          <p:cNvSpPr/>
          <p:nvPr/>
        </p:nvSpPr>
        <p:spPr>
          <a:xfrm>
            <a:off x="1103144" y="1565519"/>
            <a:ext cx="9475956" cy="35661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320E387C-EC9F-684B-5DB5-8249149AB5AC}"/>
              </a:ext>
            </a:extLst>
          </p:cNvPr>
          <p:cNvSpPr/>
          <p:nvPr/>
        </p:nvSpPr>
        <p:spPr>
          <a:xfrm>
            <a:off x="5993452" y="18509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1CCEFD07-13CC-70C8-0CFF-B6A68D9D1384}"/>
              </a:ext>
            </a:extLst>
          </p:cNvPr>
          <p:cNvSpPr/>
          <p:nvPr/>
        </p:nvSpPr>
        <p:spPr>
          <a:xfrm>
            <a:off x="6666493" y="2603184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491EBC73-DF0D-C9FC-720D-73FD17FCF41E}"/>
              </a:ext>
            </a:extLst>
          </p:cNvPr>
          <p:cNvSpPr/>
          <p:nvPr/>
        </p:nvSpPr>
        <p:spPr>
          <a:xfrm>
            <a:off x="7398651" y="187758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A74464CF-FDEF-79F3-C574-D5B1AD7F0127}"/>
              </a:ext>
            </a:extLst>
          </p:cNvPr>
          <p:cNvSpPr/>
          <p:nvPr/>
        </p:nvSpPr>
        <p:spPr>
          <a:xfrm>
            <a:off x="8834079" y="18771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A76A6271-5E4C-A5F0-6834-1433199D177D}"/>
              </a:ext>
            </a:extLst>
          </p:cNvPr>
          <p:cNvSpPr/>
          <p:nvPr/>
        </p:nvSpPr>
        <p:spPr>
          <a:xfrm>
            <a:off x="9508385" y="259079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CBEF92D2-4D4B-0FEE-DD3F-00F8E28E0B2B}"/>
              </a:ext>
            </a:extLst>
          </p:cNvPr>
          <p:cNvSpPr/>
          <p:nvPr/>
        </p:nvSpPr>
        <p:spPr>
          <a:xfrm>
            <a:off x="8108362" y="332991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A0629BDC-819D-FBCD-16F6-D1F1B7F7EE98}"/>
              </a:ext>
            </a:extLst>
          </p:cNvPr>
          <p:cNvSpPr/>
          <p:nvPr/>
        </p:nvSpPr>
        <p:spPr>
          <a:xfrm>
            <a:off x="7395133" y="4758099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C50BD69-67C0-6C72-B60B-E33C823AD58A}"/>
              </a:ext>
            </a:extLst>
          </p:cNvPr>
          <p:cNvSpPr/>
          <p:nvPr/>
        </p:nvSpPr>
        <p:spPr>
          <a:xfrm>
            <a:off x="9512673" y="403580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04A72F79-B1EB-4BE9-3946-D7DFDED5D961}"/>
              </a:ext>
            </a:extLst>
          </p:cNvPr>
          <p:cNvSpPr/>
          <p:nvPr/>
        </p:nvSpPr>
        <p:spPr>
          <a:xfrm>
            <a:off x="9517120" y="4781823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1FDE552A-E1A4-86E4-8F96-5E057FF0DE58}"/>
              </a:ext>
            </a:extLst>
          </p:cNvPr>
          <p:cNvSpPr/>
          <p:nvPr/>
        </p:nvSpPr>
        <p:spPr>
          <a:xfrm>
            <a:off x="2107405" y="203798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E4F7B38C-F20C-75D3-A2AC-AF0CE47E09CD}"/>
              </a:ext>
            </a:extLst>
          </p:cNvPr>
          <p:cNvSpPr/>
          <p:nvPr/>
        </p:nvSpPr>
        <p:spPr>
          <a:xfrm>
            <a:off x="2107405" y="3491532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9C8455B4-B7FC-245B-3B4A-9EDB602AA5AA}"/>
              </a:ext>
            </a:extLst>
          </p:cNvPr>
          <p:cNvSpPr/>
          <p:nvPr/>
        </p:nvSpPr>
        <p:spPr>
          <a:xfrm>
            <a:off x="2808579" y="276475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D27735CD-6A6A-79A8-14B5-DFC3D6F539AE}"/>
              </a:ext>
            </a:extLst>
          </p:cNvPr>
          <p:cNvSpPr/>
          <p:nvPr/>
        </p:nvSpPr>
        <p:spPr>
          <a:xfrm>
            <a:off x="2808579" y="42183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5C11BBF5-681F-4218-B361-AF28BBF77D28}"/>
              </a:ext>
            </a:extLst>
          </p:cNvPr>
          <p:cNvSpPr/>
          <p:nvPr/>
        </p:nvSpPr>
        <p:spPr>
          <a:xfrm>
            <a:off x="3502185" y="203778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825F1785-CD25-0870-44EE-BB739B2E1B78}"/>
              </a:ext>
            </a:extLst>
          </p:cNvPr>
          <p:cNvSpPr/>
          <p:nvPr/>
        </p:nvSpPr>
        <p:spPr>
          <a:xfrm>
            <a:off x="4232449" y="203759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57B63065-97DD-080B-6BAC-EB39EAF5DAE3}"/>
              </a:ext>
            </a:extLst>
          </p:cNvPr>
          <p:cNvSpPr/>
          <p:nvPr/>
        </p:nvSpPr>
        <p:spPr>
          <a:xfrm>
            <a:off x="4232449" y="37791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E2521811-4DB8-4F43-C29A-D70955E9482C}"/>
              </a:ext>
            </a:extLst>
          </p:cNvPr>
          <p:cNvSpPr/>
          <p:nvPr/>
        </p:nvSpPr>
        <p:spPr>
          <a:xfrm>
            <a:off x="4439036" y="471785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9B393A20-53CA-8050-6675-DEA7898F87DC}"/>
              </a:ext>
            </a:extLst>
          </p:cNvPr>
          <p:cNvSpPr/>
          <p:nvPr/>
        </p:nvSpPr>
        <p:spPr>
          <a:xfrm>
            <a:off x="5627229" y="203740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1E2D50BA-238B-30EA-C78F-A6ECF6D553EB}"/>
              </a:ext>
            </a:extLst>
          </p:cNvPr>
          <p:cNvSpPr/>
          <p:nvPr/>
        </p:nvSpPr>
        <p:spPr>
          <a:xfrm>
            <a:off x="5627229" y="37789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22106088-0AB2-493F-DDCF-15AC5880E271}"/>
              </a:ext>
            </a:extLst>
          </p:cNvPr>
          <p:cNvSpPr/>
          <p:nvPr/>
        </p:nvSpPr>
        <p:spPr>
          <a:xfrm>
            <a:off x="5420642" y="471765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A72C871E-1C0E-1DDB-F14E-671520D77110}"/>
              </a:ext>
            </a:extLst>
          </p:cNvPr>
          <p:cNvSpPr/>
          <p:nvPr/>
        </p:nvSpPr>
        <p:spPr>
          <a:xfrm flipH="1">
            <a:off x="5847767" y="1751602"/>
            <a:ext cx="2290819" cy="31734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4472C4"/>
              </a:gs>
              <a:gs pos="83000">
                <a:srgbClr val="4472C4"/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25DCE11F-27FF-9584-B0E7-9F697B2CA7D3}"/>
              </a:ext>
            </a:extLst>
          </p:cNvPr>
          <p:cNvSpPr/>
          <p:nvPr/>
        </p:nvSpPr>
        <p:spPr>
          <a:xfrm>
            <a:off x="3825187" y="1751602"/>
            <a:ext cx="2025821" cy="31734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74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3F5F31C6-5474-7D91-AFA5-21AB460EEFF9}"/>
              </a:ext>
            </a:extLst>
          </p:cNvPr>
          <p:cNvSpPr txBox="1"/>
          <p:nvPr/>
        </p:nvSpPr>
        <p:spPr>
          <a:xfrm>
            <a:off x="516533" y="1619421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BE0462B-D5E4-0AF9-BD1B-9E28275ED051}"/>
              </a:ext>
            </a:extLst>
          </p:cNvPr>
          <p:cNvSpPr txBox="1"/>
          <p:nvPr/>
        </p:nvSpPr>
        <p:spPr>
          <a:xfrm>
            <a:off x="516533" y="2222478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B5AEF973-1A90-5293-FAEF-C80CE42F566B}"/>
              </a:ext>
            </a:extLst>
          </p:cNvPr>
          <p:cNvSpPr txBox="1"/>
          <p:nvPr/>
        </p:nvSpPr>
        <p:spPr>
          <a:xfrm>
            <a:off x="516533" y="282553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0282ACE0-C673-93D6-9E65-D88535C5A2DF}"/>
              </a:ext>
            </a:extLst>
          </p:cNvPr>
          <p:cNvSpPr txBox="1"/>
          <p:nvPr/>
        </p:nvSpPr>
        <p:spPr>
          <a:xfrm>
            <a:off x="516533" y="4031650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8B67FDFF-1F9D-EFB7-6600-7BBFD290829D}"/>
              </a:ext>
            </a:extLst>
          </p:cNvPr>
          <p:cNvSpPr txBox="1"/>
          <p:nvPr/>
        </p:nvSpPr>
        <p:spPr>
          <a:xfrm>
            <a:off x="516533" y="342859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92695F-1BE4-E5B2-8781-EA61F40FED62}"/>
              </a:ext>
            </a:extLst>
          </p:cNvPr>
          <p:cNvCxnSpPr>
            <a:cxnSpLocks/>
          </p:cNvCxnSpPr>
          <p:nvPr/>
        </p:nvCxnSpPr>
        <p:spPr>
          <a:xfrm flipV="1">
            <a:off x="4507477" y="3169119"/>
            <a:ext cx="2718073" cy="440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80DD24-2E87-F2ED-BA7C-A439BF483A04}"/>
              </a:ext>
            </a:extLst>
          </p:cNvPr>
          <p:cNvSpPr txBox="1"/>
          <p:nvPr/>
        </p:nvSpPr>
        <p:spPr>
          <a:xfrm>
            <a:off x="5276005" y="2778027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공핍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goe UI" panose="020B0502040204020203" pitchFamily="34" charset="0"/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2847092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52D64-B7DD-582F-05B1-2203D0BA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9628E-CC16-E531-1949-AC89C7496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semiconductor </a:t>
            </a:r>
            <a:r>
              <a:rPr lang="ko-KR" altLang="en-US" dirty="0"/>
              <a:t>옆에 </a:t>
            </a:r>
            <a:r>
              <a:rPr lang="en-US" altLang="ko-KR" dirty="0"/>
              <a:t>P-type </a:t>
            </a:r>
            <a:r>
              <a:rPr lang="ko-KR" altLang="en-US" dirty="0"/>
              <a:t>반도체를 하나 더 붙이고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3C020-C6B0-7B00-DB17-7A7563B6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402186-979F-793B-8E9F-D020C43FA1B0}"/>
              </a:ext>
            </a:extLst>
          </p:cNvPr>
          <p:cNvGrpSpPr/>
          <p:nvPr/>
        </p:nvGrpSpPr>
        <p:grpSpPr>
          <a:xfrm>
            <a:off x="2899209" y="2393049"/>
            <a:ext cx="5767120" cy="2308605"/>
            <a:chOff x="2899209" y="2393049"/>
            <a:chExt cx="5767120" cy="23086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8F18B3-249C-12E4-B221-54EDDE3E2156}"/>
                </a:ext>
              </a:extLst>
            </p:cNvPr>
            <p:cNvSpPr/>
            <p:nvPr/>
          </p:nvSpPr>
          <p:spPr>
            <a:xfrm>
              <a:off x="5782769" y="2393049"/>
              <a:ext cx="2883560" cy="230860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AE1F81-8122-85DD-25DD-6A600542010B}"/>
                </a:ext>
              </a:extLst>
            </p:cNvPr>
            <p:cNvSpPr/>
            <p:nvPr/>
          </p:nvSpPr>
          <p:spPr>
            <a:xfrm>
              <a:off x="2899209" y="2393049"/>
              <a:ext cx="2883560" cy="23086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B38CA9-C71C-85A1-2BD2-3FF2CD03DC2D}"/>
              </a:ext>
            </a:extLst>
          </p:cNvPr>
          <p:cNvSpPr/>
          <p:nvPr/>
        </p:nvSpPr>
        <p:spPr>
          <a:xfrm>
            <a:off x="7292789" y="2386225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-0.11263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52D64-B7DD-582F-05B1-2203D0BA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9628E-CC16-E531-1949-AC89C7496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N-type </a:t>
            </a:r>
            <a:r>
              <a:rPr lang="ko-KR" altLang="en-US" dirty="0"/>
              <a:t>반도체를 아주 작게 만든 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3C020-C6B0-7B00-DB17-7A7563B6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35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F18B3-249C-12E4-B221-54EDDE3E2156}"/>
              </a:ext>
            </a:extLst>
          </p:cNvPr>
          <p:cNvSpPr/>
          <p:nvPr/>
        </p:nvSpPr>
        <p:spPr>
          <a:xfrm>
            <a:off x="5782769" y="2393049"/>
            <a:ext cx="392843" cy="23086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E1F81-8122-85DD-25DD-6A600542010B}"/>
              </a:ext>
            </a:extLst>
          </p:cNvPr>
          <p:cNvSpPr/>
          <p:nvPr/>
        </p:nvSpPr>
        <p:spPr>
          <a:xfrm>
            <a:off x="2899209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B38CA9-C71C-85A1-2BD2-3FF2CD03DC2D}"/>
              </a:ext>
            </a:extLst>
          </p:cNvPr>
          <p:cNvSpPr/>
          <p:nvPr/>
        </p:nvSpPr>
        <p:spPr>
          <a:xfrm>
            <a:off x="6175612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35EE71-1E38-0B5F-DD30-CA3BE8CBC4F4}"/>
              </a:ext>
            </a:extLst>
          </p:cNvPr>
          <p:cNvSpPr/>
          <p:nvPr/>
        </p:nvSpPr>
        <p:spPr>
          <a:xfrm>
            <a:off x="2743199" y="2393049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DC56D-9CE3-289B-5387-64FC54832A61}"/>
              </a:ext>
            </a:extLst>
          </p:cNvPr>
          <p:cNvSpPr/>
          <p:nvPr/>
        </p:nvSpPr>
        <p:spPr>
          <a:xfrm>
            <a:off x="9059172" y="2393048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687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E99EF9-E74E-BEB5-A8C3-8E01BE442A87}"/>
              </a:ext>
            </a:extLst>
          </p:cNvPr>
          <p:cNvSpPr/>
          <p:nvPr/>
        </p:nvSpPr>
        <p:spPr>
          <a:xfrm>
            <a:off x="6006004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E14A4D-74B8-9271-3AAD-3DDD069CFF41}"/>
              </a:ext>
            </a:extLst>
          </p:cNvPr>
          <p:cNvSpPr/>
          <p:nvPr/>
        </p:nvSpPr>
        <p:spPr>
          <a:xfrm>
            <a:off x="2320119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D52D64-B7DD-582F-05B1-2203D0BA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9628E-CC16-E531-1949-AC89C7496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왼쪽 두 반도체에 순방향 전압을</a:t>
            </a:r>
            <a:r>
              <a:rPr lang="en-US" altLang="ko-KR" dirty="0"/>
              <a:t>, </a:t>
            </a:r>
            <a:r>
              <a:rPr lang="ko-KR" altLang="en-US" dirty="0"/>
              <a:t>오른쪽 두 반도체에는 역방향 전압을 주면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3C020-C6B0-7B00-DB17-7A7563B6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36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F18B3-249C-12E4-B221-54EDDE3E2156}"/>
              </a:ext>
            </a:extLst>
          </p:cNvPr>
          <p:cNvSpPr/>
          <p:nvPr/>
        </p:nvSpPr>
        <p:spPr>
          <a:xfrm>
            <a:off x="5782769" y="2393049"/>
            <a:ext cx="392843" cy="23086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E1F81-8122-85DD-25DD-6A600542010B}"/>
              </a:ext>
            </a:extLst>
          </p:cNvPr>
          <p:cNvSpPr/>
          <p:nvPr/>
        </p:nvSpPr>
        <p:spPr>
          <a:xfrm>
            <a:off x="2899209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B38CA9-C71C-85A1-2BD2-3FF2CD03DC2D}"/>
              </a:ext>
            </a:extLst>
          </p:cNvPr>
          <p:cNvSpPr/>
          <p:nvPr/>
        </p:nvSpPr>
        <p:spPr>
          <a:xfrm>
            <a:off x="6175612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35EE71-1E38-0B5F-DD30-CA3BE8CBC4F4}"/>
              </a:ext>
            </a:extLst>
          </p:cNvPr>
          <p:cNvSpPr/>
          <p:nvPr/>
        </p:nvSpPr>
        <p:spPr>
          <a:xfrm>
            <a:off x="2743199" y="2393049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DC56D-9CE3-289B-5387-64FC54832A61}"/>
              </a:ext>
            </a:extLst>
          </p:cNvPr>
          <p:cNvSpPr/>
          <p:nvPr/>
        </p:nvSpPr>
        <p:spPr>
          <a:xfrm>
            <a:off x="9059172" y="2393048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A671FF-0DCF-DD66-C6B3-981F57864C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512643" y="5633378"/>
            <a:ext cx="1326228" cy="5675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55822E-5767-A7D6-A7E8-25551B7E6A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0622" y="5633378"/>
            <a:ext cx="1248683" cy="567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3D2DBE-B75D-40FC-DD9F-EFEE3C3529FB}"/>
              </a:ext>
            </a:extLst>
          </p:cNvPr>
          <p:cNvSpPr txBox="1"/>
          <p:nvPr/>
        </p:nvSpPr>
        <p:spPr>
          <a:xfrm>
            <a:off x="3176216" y="508615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55852-E4F7-1695-B1F2-85565A40E150}"/>
              </a:ext>
            </a:extLst>
          </p:cNvPr>
          <p:cNvSpPr txBox="1"/>
          <p:nvPr/>
        </p:nvSpPr>
        <p:spPr>
          <a:xfrm>
            <a:off x="4614874" y="482566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6F8A-7B65-C537-692D-60160A856A9D}"/>
              </a:ext>
            </a:extLst>
          </p:cNvPr>
          <p:cNvSpPr txBox="1"/>
          <p:nvPr/>
        </p:nvSpPr>
        <p:spPr>
          <a:xfrm>
            <a:off x="2239509" y="259610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4E2FE-0A6F-B0EC-243B-0297544348BC}"/>
              </a:ext>
            </a:extLst>
          </p:cNvPr>
          <p:cNvSpPr txBox="1"/>
          <p:nvPr/>
        </p:nvSpPr>
        <p:spPr>
          <a:xfrm>
            <a:off x="6645241" y="485870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C135D-B2B2-EE7B-BAA4-3C93B6848F25}"/>
              </a:ext>
            </a:extLst>
          </p:cNvPr>
          <p:cNvSpPr txBox="1"/>
          <p:nvPr/>
        </p:nvSpPr>
        <p:spPr>
          <a:xfrm>
            <a:off x="8084003" y="508615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A6438-5746-07FE-2389-04070C2D5CB5}"/>
              </a:ext>
            </a:extLst>
          </p:cNvPr>
          <p:cNvSpPr txBox="1"/>
          <p:nvPr/>
        </p:nvSpPr>
        <p:spPr>
          <a:xfrm>
            <a:off x="9240621" y="239304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04E67-BB20-2A21-EC99-165E88211A1D}"/>
              </a:ext>
            </a:extLst>
          </p:cNvPr>
          <p:cNvSpPr txBox="1"/>
          <p:nvPr/>
        </p:nvSpPr>
        <p:spPr>
          <a:xfrm>
            <a:off x="3809514" y="5359819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순방향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52FE1A-3DD4-64FE-27C9-F7B8EE785D50}"/>
              </a:ext>
            </a:extLst>
          </p:cNvPr>
          <p:cNvSpPr txBox="1"/>
          <p:nvPr/>
        </p:nvSpPr>
        <p:spPr>
          <a:xfrm>
            <a:off x="7238461" y="5379476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역방향</a:t>
            </a:r>
          </a:p>
        </p:txBody>
      </p:sp>
    </p:spTree>
    <p:extLst>
      <p:ext uri="{BB962C8B-B14F-4D97-AF65-F5344CB8AC3E}">
        <p14:creationId xmlns:p14="http://schemas.microsoft.com/office/powerpoint/2010/main" val="4111948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E99EF9-E74E-BEB5-A8C3-8E01BE442A87}"/>
              </a:ext>
            </a:extLst>
          </p:cNvPr>
          <p:cNvSpPr/>
          <p:nvPr/>
        </p:nvSpPr>
        <p:spPr>
          <a:xfrm>
            <a:off x="6006004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E14A4D-74B8-9271-3AAD-3DDD069CFF41}"/>
              </a:ext>
            </a:extLst>
          </p:cNvPr>
          <p:cNvSpPr/>
          <p:nvPr/>
        </p:nvSpPr>
        <p:spPr>
          <a:xfrm>
            <a:off x="2320119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D52D64-B7DD-582F-05B1-2203D0BA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9628E-CC16-E531-1949-AC89C7496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왼쪽 두 반도체에 순방향 전압을</a:t>
            </a:r>
            <a:r>
              <a:rPr lang="en-US" altLang="ko-KR" dirty="0"/>
              <a:t>, </a:t>
            </a:r>
            <a:r>
              <a:rPr lang="ko-KR" altLang="en-US" dirty="0"/>
              <a:t>오른쪽 두 반도체에는 역방향 전압을 주면</a:t>
            </a:r>
            <a:r>
              <a:rPr lang="en-US" altLang="ko-KR" dirty="0"/>
              <a:t> </a:t>
            </a:r>
            <a:r>
              <a:rPr lang="ko-KR" altLang="en-US" dirty="0"/>
              <a:t>절반만 전류가 흐름</a:t>
            </a: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3C020-C6B0-7B00-DB17-7A7563B6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37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F18B3-249C-12E4-B221-54EDDE3E2156}"/>
              </a:ext>
            </a:extLst>
          </p:cNvPr>
          <p:cNvSpPr/>
          <p:nvPr/>
        </p:nvSpPr>
        <p:spPr>
          <a:xfrm>
            <a:off x="5782769" y="2393049"/>
            <a:ext cx="392843" cy="23086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E1F81-8122-85DD-25DD-6A600542010B}"/>
              </a:ext>
            </a:extLst>
          </p:cNvPr>
          <p:cNvSpPr/>
          <p:nvPr/>
        </p:nvSpPr>
        <p:spPr>
          <a:xfrm>
            <a:off x="2899209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B38CA9-C71C-85A1-2BD2-3FF2CD03DC2D}"/>
              </a:ext>
            </a:extLst>
          </p:cNvPr>
          <p:cNvSpPr/>
          <p:nvPr/>
        </p:nvSpPr>
        <p:spPr>
          <a:xfrm>
            <a:off x="6175612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35EE71-1E38-0B5F-DD30-CA3BE8CBC4F4}"/>
              </a:ext>
            </a:extLst>
          </p:cNvPr>
          <p:cNvSpPr/>
          <p:nvPr/>
        </p:nvSpPr>
        <p:spPr>
          <a:xfrm>
            <a:off x="2743199" y="2393049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DC56D-9CE3-289B-5387-64FC54832A61}"/>
              </a:ext>
            </a:extLst>
          </p:cNvPr>
          <p:cNvSpPr/>
          <p:nvPr/>
        </p:nvSpPr>
        <p:spPr>
          <a:xfrm>
            <a:off x="9059172" y="2393048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6F8A-7B65-C537-692D-60160A856A9D}"/>
              </a:ext>
            </a:extLst>
          </p:cNvPr>
          <p:cNvSpPr txBox="1"/>
          <p:nvPr/>
        </p:nvSpPr>
        <p:spPr>
          <a:xfrm>
            <a:off x="2239509" y="259610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A6438-5746-07FE-2389-04070C2D5CB5}"/>
              </a:ext>
            </a:extLst>
          </p:cNvPr>
          <p:cNvSpPr txBox="1"/>
          <p:nvPr/>
        </p:nvSpPr>
        <p:spPr>
          <a:xfrm>
            <a:off x="9240621" y="239304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오른쪽 대괄호 21">
            <a:extLst>
              <a:ext uri="{FF2B5EF4-FFF2-40B4-BE49-F238E27FC236}">
                <a16:creationId xmlns:a16="http://schemas.microsoft.com/office/drawing/2014/main" id="{628DDA9B-C075-0CE7-5A13-7672C46BDBC0}"/>
              </a:ext>
            </a:extLst>
          </p:cNvPr>
          <p:cNvSpPr/>
          <p:nvPr/>
        </p:nvSpPr>
        <p:spPr>
          <a:xfrm rot="16200000">
            <a:off x="5393368" y="1836855"/>
            <a:ext cx="197986" cy="914400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F1E1D3-EF75-4961-19AF-FA5EB3CE67F8}"/>
              </a:ext>
            </a:extLst>
          </p:cNvPr>
          <p:cNvSpPr txBox="1"/>
          <p:nvPr/>
        </p:nvSpPr>
        <p:spPr>
          <a:xfrm>
            <a:off x="5223687" y="1885323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p-n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5A96736-3A44-1B57-D98F-BEA1BF592714}"/>
              </a:ext>
            </a:extLst>
          </p:cNvPr>
          <p:cNvSpPr/>
          <p:nvPr/>
        </p:nvSpPr>
        <p:spPr>
          <a:xfrm>
            <a:off x="2884743" y="2739312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2D8851-DCB7-AE44-17F7-7646451ED375}"/>
              </a:ext>
            </a:extLst>
          </p:cNvPr>
          <p:cNvSpPr/>
          <p:nvPr/>
        </p:nvSpPr>
        <p:spPr>
          <a:xfrm>
            <a:off x="2884743" y="2595684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14D77A-281C-7FEF-1DE9-030AC6DB7093}"/>
              </a:ext>
            </a:extLst>
          </p:cNvPr>
          <p:cNvSpPr/>
          <p:nvPr/>
        </p:nvSpPr>
        <p:spPr>
          <a:xfrm>
            <a:off x="2884743" y="287855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72C889-CDCC-B5E7-D2C6-1E4C69E40ACA}"/>
              </a:ext>
            </a:extLst>
          </p:cNvPr>
          <p:cNvSpPr/>
          <p:nvPr/>
        </p:nvSpPr>
        <p:spPr>
          <a:xfrm>
            <a:off x="2884743" y="3023277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FCE24D2-F65A-6602-5545-F77849FD0CD3}"/>
              </a:ext>
            </a:extLst>
          </p:cNvPr>
          <p:cNvSpPr/>
          <p:nvPr/>
        </p:nvSpPr>
        <p:spPr>
          <a:xfrm>
            <a:off x="2884743" y="3148272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D972AC0-C52D-6FD8-C85F-646410458C03}"/>
              </a:ext>
            </a:extLst>
          </p:cNvPr>
          <p:cNvSpPr/>
          <p:nvPr/>
        </p:nvSpPr>
        <p:spPr>
          <a:xfrm>
            <a:off x="2884743" y="327326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E88897-B5B2-F930-9C11-A5DA2687EDBD}"/>
              </a:ext>
            </a:extLst>
          </p:cNvPr>
          <p:cNvSpPr/>
          <p:nvPr/>
        </p:nvSpPr>
        <p:spPr>
          <a:xfrm>
            <a:off x="2884743" y="340482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AC64B7F-DE21-D722-671E-55518AF530FC}"/>
              </a:ext>
            </a:extLst>
          </p:cNvPr>
          <p:cNvSpPr/>
          <p:nvPr/>
        </p:nvSpPr>
        <p:spPr>
          <a:xfrm>
            <a:off x="2884743" y="353500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34286C5-92C0-9E63-C5B6-D8A1D54D9F52}"/>
              </a:ext>
            </a:extLst>
          </p:cNvPr>
          <p:cNvSpPr/>
          <p:nvPr/>
        </p:nvSpPr>
        <p:spPr>
          <a:xfrm>
            <a:off x="2884743" y="366835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DD6912-04F9-FCD9-397A-D96B953EEBBD}"/>
              </a:ext>
            </a:extLst>
          </p:cNvPr>
          <p:cNvSpPr/>
          <p:nvPr/>
        </p:nvSpPr>
        <p:spPr>
          <a:xfrm>
            <a:off x="2884743" y="379217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95F5AF0-9EDD-A8C0-3374-F21C772A073C}"/>
              </a:ext>
            </a:extLst>
          </p:cNvPr>
          <p:cNvSpPr/>
          <p:nvPr/>
        </p:nvSpPr>
        <p:spPr>
          <a:xfrm>
            <a:off x="2884743" y="390965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EFC2DE6-3198-24BB-C630-4ECB11E0DCBD}"/>
              </a:ext>
            </a:extLst>
          </p:cNvPr>
          <p:cNvSpPr/>
          <p:nvPr/>
        </p:nvSpPr>
        <p:spPr>
          <a:xfrm>
            <a:off x="2884743" y="402712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90D2D27-3C18-A771-C17C-AC33F14F0D0E}"/>
              </a:ext>
            </a:extLst>
          </p:cNvPr>
          <p:cNvSpPr/>
          <p:nvPr/>
        </p:nvSpPr>
        <p:spPr>
          <a:xfrm>
            <a:off x="2884743" y="4138885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516EEE-BA31-4543-5C30-3D6BD3531B35}"/>
              </a:ext>
            </a:extLst>
          </p:cNvPr>
          <p:cNvSpPr/>
          <p:nvPr/>
        </p:nvSpPr>
        <p:spPr>
          <a:xfrm>
            <a:off x="2884743" y="4252874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5FFF97E-F10E-648B-AE50-EB6BA54E221D}"/>
              </a:ext>
            </a:extLst>
          </p:cNvPr>
          <p:cNvSpPr/>
          <p:nvPr/>
        </p:nvSpPr>
        <p:spPr>
          <a:xfrm>
            <a:off x="2884743" y="4370349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ACBA8B0-E1EF-13CA-AD43-7A85E40CDF19}"/>
              </a:ext>
            </a:extLst>
          </p:cNvPr>
          <p:cNvSpPr/>
          <p:nvPr/>
        </p:nvSpPr>
        <p:spPr>
          <a:xfrm>
            <a:off x="2884743" y="4484338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C5958DE-55F2-8F94-4143-D86E432B3A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512643" y="5633378"/>
            <a:ext cx="1326228" cy="56754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8BFC740-84FA-CCEC-6A91-BA1C1003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0622" y="5633378"/>
            <a:ext cx="1248683" cy="56754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AE1B214-2ACC-E3B0-F7A7-344EA10BABF8}"/>
              </a:ext>
            </a:extLst>
          </p:cNvPr>
          <p:cNvSpPr txBox="1"/>
          <p:nvPr/>
        </p:nvSpPr>
        <p:spPr>
          <a:xfrm>
            <a:off x="3176216" y="508615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399BAB-18A9-9E00-124F-621F1BA8E04F}"/>
              </a:ext>
            </a:extLst>
          </p:cNvPr>
          <p:cNvSpPr txBox="1"/>
          <p:nvPr/>
        </p:nvSpPr>
        <p:spPr>
          <a:xfrm>
            <a:off x="4614874" y="482566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7A3B03-8842-41AD-53F9-41DAEE4A8547}"/>
              </a:ext>
            </a:extLst>
          </p:cNvPr>
          <p:cNvSpPr txBox="1"/>
          <p:nvPr/>
        </p:nvSpPr>
        <p:spPr>
          <a:xfrm>
            <a:off x="6645241" y="485870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C1824-CC11-4A78-552C-1FCB5850E7BC}"/>
              </a:ext>
            </a:extLst>
          </p:cNvPr>
          <p:cNvSpPr txBox="1"/>
          <p:nvPr/>
        </p:nvSpPr>
        <p:spPr>
          <a:xfrm>
            <a:off x="8084003" y="508615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701B6E-DE81-7E00-5059-AFC25BFCA98B}"/>
              </a:ext>
            </a:extLst>
          </p:cNvPr>
          <p:cNvSpPr txBox="1"/>
          <p:nvPr/>
        </p:nvSpPr>
        <p:spPr>
          <a:xfrm>
            <a:off x="3809514" y="5359819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순방향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FDE655-E943-6A23-1A54-C424A526BA96}"/>
              </a:ext>
            </a:extLst>
          </p:cNvPr>
          <p:cNvSpPr txBox="1"/>
          <p:nvPr/>
        </p:nvSpPr>
        <p:spPr>
          <a:xfrm>
            <a:off x="7238461" y="5379476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역방향</a:t>
            </a:r>
          </a:p>
        </p:txBody>
      </p:sp>
    </p:spTree>
    <p:extLst>
      <p:ext uri="{BB962C8B-B14F-4D97-AF65-F5344CB8AC3E}">
        <p14:creationId xmlns:p14="http://schemas.microsoft.com/office/powerpoint/2010/main" val="17276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7 L 0.06784 0.01204 L 0.12071 0.02755 L 0.16823 0.04954 L 0.23034 0.08403 L 0.23946 0.11574 L 0.24102 0.16852 L 0.24271 0.25672 L 0.24375 0.31435 L 0.24167 0.37084 L 0.24493 0.41505 L 0.2405 0.43797 L 0.23516 0.45232 L 0.22162 0.46019 L 0.18607 0.45718 " pathEditMode="relative" rAng="0" ptsTypes="AAAAAAAAAAAAA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0.06784 0.01227 L 0.12071 0.02847 L 0.16823 0.05139 L 0.23034 0.08727 L 0.23946 0.12037 L 0.24102 0.17523 L 0.24271 0.2669 L 0.24375 0.32685 L 0.24167 0.38565 L 0.24493 0.43171 L 0.2405 0.45555 L 0.23516 0.47037 L 0.22162 0.4787 L 0.18607 0.47546 " pathEditMode="relative" rAng="0" ptsTypes="AAAAAAAAAAAAAAA">
                                      <p:cBhvr>
                                        <p:cTn id="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3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1135 L 0.12071 0.02616 L 0.16823 0.04699 L 0.23034 0.07986 L 0.23946 0.10996 L 0.24102 0.15996 L 0.24271 0.24375 L 0.24375 0.29861 L 0.24167 0.35232 L 0.24493 0.39422 L 0.2405 0.41598 L 0.23516 0.42963 L 0.22162 0.43727 L 0.18607 0.43426 " pathEditMode="relative" rAng="0" ptsTypes="AAAAAAAAAAAAAAA">
                                      <p:cBhvr>
                                        <p:cTn id="1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18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0.06784 0.01088 L 0.12071 0.02477 L 0.16823 0.04467 L 0.23034 0.07592 L 0.23946 0.10463 L 0.24102 0.15231 L 0.24271 0.23217 L 0.24375 0.28426 L 0.24167 0.33518 L 0.24493 0.37523 L 0.2405 0.39606 L 0.23516 0.40903 L 0.22162 0.4162 L 0.18607 0.41342 " pathEditMode="relative" rAng="0" ptsTypes="AAAAAAAAAAAAAAA">
                                      <p:cBhvr>
                                        <p:cTn id="12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07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1042 L 0.12071 0.02385 L 0.16823 0.04283 L 0.23034 0.07269 L 0.23946 0.1 L 0.24102 0.14584 L 0.24271 0.22199 L 0.24375 0.27199 L 0.24167 0.32084 L 0.24493 0.35903 L 0.2405 0.37871 L 0.23516 0.39121 L 0.22162 0.39815 L 0.18607 0.39537 " pathEditMode="relative" rAng="0" ptsTypes="AAAAAAAAAAAAAAA">
                                      <p:cBhvr>
                                        <p:cTn id="14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98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0.06784 0.00995 L 0.12071 0.02315 L 0.16823 0.04144 L 0.23034 0.07037 L 0.23946 0.09676 L 0.24102 0.14097 L 0.24271 0.21458 L 0.24375 0.26296 L 0.24167 0.31019 L 0.24493 0.34699 L 0.2405 0.3662 L 0.23516 0.37824 L 0.22162 0.38495 L 0.18607 0.38241 " pathEditMode="relative" rAng="0" ptsTypes="AAAAAAAAAAAAAAA">
                                      <p:cBhvr>
                                        <p:cTn id="16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92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949 L 0.12071 0.02199 L 0.16823 0.03936 L 0.23034 0.0669 L 0.23946 0.0919 L 0.24102 0.1338 L 0.24271 0.20394 L 0.24375 0.24977 L 0.24167 0.29468 L 0.24493 0.32986 L 0.2405 0.34792 L 0.23516 0.35926 L 0.22162 0.36574 L 0.18607 0.3632 " pathEditMode="relative" rAng="0" ptsTypes="AAAAAAAAAAAAAAA">
                                      <p:cBhvr>
                                        <p:cTn id="18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82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903 L 0.12071 0.02084 L 0.16823 0.03727 L 0.23034 0.06343 L 0.23946 0.08704 L 0.24102 0.12686 L 0.24271 0.19329 L 0.24375 0.23681 L 0.24167 0.27917 L 0.24493 0.31274 L 0.2405 0.32987 L 0.23516 0.34051 L 0.22162 0.34676 L 0.18607 0.34422 " pathEditMode="relative" rAng="0" ptsTypes="AAAAAAAAAAAAAAA">
                                      <p:cBhvr>
                                        <p:cTn id="20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729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69 L 0.06784 0.00856 L 0.12071 0.01968 L 0.16823 0.03518 L 0.23034 0.05972 L 0.23946 0.08218 L 0.24102 0.11968 L 0.24271 0.18241 L 0.24375 0.22338 L 0.24167 0.26366 L 0.24493 0.29514 L 0.2405 0.31134 L 0.23516 0.3213 L 0.22162 0.32731 L 0.18607 0.325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63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788 L 0.12071 0.01829 L 0.16823 0.03264 L 0.23034 0.05556 L 0.23946 0.07639 L 0.24102 0.11135 L 0.24271 0.16945 L 0.24375 0.20764 L 0.24167 0.24491 L 0.24493 0.27431 L 0.2405 0.28913 L 0.23516 0.29862 L 0.22162 0.30417 L 0.18607 0.30186 " pathEditMode="relative" rAng="0" ptsTypes="AAAAAAAAAAAAAAA">
                                      <p:cBhvr>
                                        <p:cTn id="24" dur="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516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764 L 0.12071 0.0176 L 0.16823 0.03149 L 0.23034 0.05348 L 0.23946 0.07338 L 0.24102 0.10695 L 0.24271 0.16274 L 0.24375 0.19954 L 0.24167 0.23519 L 0.24493 0.26343 L 0.2405 0.27778 L 0.23516 0.28681 L 0.22162 0.29213 L 0.18607 0.29005 " pathEditMode="relative" rAng="0" ptsTypes="AAAAAAAAAAAAAAA">
                                      <p:cBhvr>
                                        <p:cTn id="26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456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718 L 0.12071 0.01621 L 0.16823 0.02917 L 0.23034 0.04931 L 0.23946 0.06783 L 0.24102 0.09885 L 0.24271 0.15047 L 0.24375 0.18426 L 0.24167 0.21737 L 0.24493 0.24329 L 0.2405 0.25672 L 0.23516 0.26505 L 0.22162 0.26991 L 0.18607 0.26783 " pathEditMode="relative" rAng="0" ptsTypes="AAAAAAAAAAAAAAA">
                                      <p:cBhvr>
                                        <p:cTn id="28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34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69 L 0.06784 0.00671 L 0.12071 0.01528 L 0.16823 0.02731 L 0.23034 0.04653 L 0.23946 0.06389 L 0.24102 0.09282 L 0.24271 0.14143 L 0.24375 0.17315 L 0.24167 0.2044 L 0.24493 0.2287 L 0.2405 0.2412 L 0.23516 0.24907 L 0.22162 0.2537 L 0.18607 0.25185 " pathEditMode="relative" rAng="0" ptsTypes="AAAAAAAAAAAAAAA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263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625 L 0.12071 0.01436 L 0.16823 0.0257 L 0.23034 0.04352 L 0.23946 0.05973 L 0.24102 0.08681 L 0.24271 0.13218 L 0.24375 0.16181 L 0.24167 0.19098 L 0.24493 0.21366 L 0.2405 0.22547 L 0.23516 0.23264 L 0.22162 0.23704 L 0.18607 0.23519 " pathEditMode="relative" rAng="0" ptsTypes="AAAAAAAAAAAAAAA">
                                      <p:cBhvr>
                                        <p:cTn id="32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18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7 L 0.06784 0.00579 L 0.12071 0.01343 L 0.16823 0.02385 L 0.23034 0.04028 L 0.23946 0.05533 L 0.24102 0.08056 L 0.24271 0.12269 L 0.24375 0.15024 L 0.24167 0.17709 L 0.24493 0.19815 L 0.2405 0.20903 L 0.23516 0.21598 L 0.22162 0.21991 L 0.18607 0.21829 " pathEditMode="relative" rAng="0" ptsTypes="AAAAAAAAAAAAAAA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094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556 L 0.12071 0.01273 L 0.16823 0.02245 L 0.23034 0.0382 L 0.23946 0.05232 L 0.24102 0.07616 L 0.24271 0.11597 L 0.24375 0.14213 L 0.24167 0.16759 L 0.24493 0.1875 L 0.2405 0.19792 L 0.23516 0.2044 L 0.22162 0.2081 L 0.18607 0.20648 " pathEditMode="relative" rAng="0" ptsTypes="AAAAAAAAAAAAAAA">
                                      <p:cBhvr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E99EF9-E74E-BEB5-A8C3-8E01BE442A87}"/>
              </a:ext>
            </a:extLst>
          </p:cNvPr>
          <p:cNvSpPr/>
          <p:nvPr/>
        </p:nvSpPr>
        <p:spPr>
          <a:xfrm>
            <a:off x="6006004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E14A4D-74B8-9271-3AAD-3DDD069CFF41}"/>
              </a:ext>
            </a:extLst>
          </p:cNvPr>
          <p:cNvSpPr/>
          <p:nvPr/>
        </p:nvSpPr>
        <p:spPr>
          <a:xfrm>
            <a:off x="2320119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D52D64-B7DD-582F-05B1-2203D0BA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9628E-CC16-E531-1949-AC89C7496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172" y="1143000"/>
            <a:ext cx="11387328" cy="5413248"/>
          </a:xfrm>
        </p:spPr>
        <p:txBody>
          <a:bodyPr/>
          <a:lstStyle/>
          <a:p>
            <a:r>
              <a:rPr lang="ko-KR" altLang="en-US" dirty="0"/>
              <a:t>순방향 전압</a:t>
            </a:r>
            <a:r>
              <a:rPr lang="en-US" altLang="ko-KR" dirty="0"/>
              <a:t> </a:t>
            </a:r>
            <a:r>
              <a:rPr lang="ko-KR" altLang="en-US" dirty="0"/>
              <a:t>높이면 </a:t>
            </a:r>
            <a:r>
              <a:rPr lang="ko-KR" altLang="en-US" dirty="0" err="1"/>
              <a:t>공핍</a:t>
            </a:r>
            <a:r>
              <a:rPr lang="ko-KR" altLang="en-US" dirty="0"/>
              <a:t> 영역을 넘어가는 양공이 생김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3C020-C6B0-7B00-DB17-7A7563B6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38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F18B3-249C-12E4-B221-54EDDE3E2156}"/>
              </a:ext>
            </a:extLst>
          </p:cNvPr>
          <p:cNvSpPr/>
          <p:nvPr/>
        </p:nvSpPr>
        <p:spPr>
          <a:xfrm>
            <a:off x="5782769" y="2393049"/>
            <a:ext cx="392843" cy="23086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E1F81-8122-85DD-25DD-6A600542010B}"/>
              </a:ext>
            </a:extLst>
          </p:cNvPr>
          <p:cNvSpPr/>
          <p:nvPr/>
        </p:nvSpPr>
        <p:spPr>
          <a:xfrm>
            <a:off x="2899209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B38CA9-C71C-85A1-2BD2-3FF2CD03DC2D}"/>
              </a:ext>
            </a:extLst>
          </p:cNvPr>
          <p:cNvSpPr/>
          <p:nvPr/>
        </p:nvSpPr>
        <p:spPr>
          <a:xfrm>
            <a:off x="6175612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35EE71-1E38-0B5F-DD30-CA3BE8CBC4F4}"/>
              </a:ext>
            </a:extLst>
          </p:cNvPr>
          <p:cNvSpPr/>
          <p:nvPr/>
        </p:nvSpPr>
        <p:spPr>
          <a:xfrm>
            <a:off x="2743199" y="2393049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DC56D-9CE3-289B-5387-64FC54832A61}"/>
              </a:ext>
            </a:extLst>
          </p:cNvPr>
          <p:cNvSpPr/>
          <p:nvPr/>
        </p:nvSpPr>
        <p:spPr>
          <a:xfrm>
            <a:off x="9059172" y="2393048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6F8A-7B65-C537-692D-60160A856A9D}"/>
              </a:ext>
            </a:extLst>
          </p:cNvPr>
          <p:cNvSpPr txBox="1"/>
          <p:nvPr/>
        </p:nvSpPr>
        <p:spPr>
          <a:xfrm>
            <a:off x="2239509" y="259610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A6438-5746-07FE-2389-04070C2D5CB5}"/>
              </a:ext>
            </a:extLst>
          </p:cNvPr>
          <p:cNvSpPr txBox="1"/>
          <p:nvPr/>
        </p:nvSpPr>
        <p:spPr>
          <a:xfrm>
            <a:off x="9240621" y="239304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오른쪽 대괄호 21">
            <a:extLst>
              <a:ext uri="{FF2B5EF4-FFF2-40B4-BE49-F238E27FC236}">
                <a16:creationId xmlns:a16="http://schemas.microsoft.com/office/drawing/2014/main" id="{628DDA9B-C075-0CE7-5A13-7672C46BDBC0}"/>
              </a:ext>
            </a:extLst>
          </p:cNvPr>
          <p:cNvSpPr/>
          <p:nvPr/>
        </p:nvSpPr>
        <p:spPr>
          <a:xfrm rot="16200000">
            <a:off x="6324207" y="1836855"/>
            <a:ext cx="197986" cy="914400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F1E1D3-EF75-4961-19AF-FA5EB3CE67F8}"/>
              </a:ext>
            </a:extLst>
          </p:cNvPr>
          <p:cNvSpPr txBox="1"/>
          <p:nvPr/>
        </p:nvSpPr>
        <p:spPr>
          <a:xfrm>
            <a:off x="6154526" y="1885323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n-p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5A96736-3A44-1B57-D98F-BEA1BF592714}"/>
              </a:ext>
            </a:extLst>
          </p:cNvPr>
          <p:cNvSpPr/>
          <p:nvPr/>
        </p:nvSpPr>
        <p:spPr>
          <a:xfrm>
            <a:off x="2884743" y="2739312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2D8851-DCB7-AE44-17F7-7646451ED375}"/>
              </a:ext>
            </a:extLst>
          </p:cNvPr>
          <p:cNvSpPr/>
          <p:nvPr/>
        </p:nvSpPr>
        <p:spPr>
          <a:xfrm>
            <a:off x="2884743" y="2595684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14D77A-281C-7FEF-1DE9-030AC6DB7093}"/>
              </a:ext>
            </a:extLst>
          </p:cNvPr>
          <p:cNvSpPr/>
          <p:nvPr/>
        </p:nvSpPr>
        <p:spPr>
          <a:xfrm>
            <a:off x="2884743" y="287855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72C889-CDCC-B5E7-D2C6-1E4C69E40ACA}"/>
              </a:ext>
            </a:extLst>
          </p:cNvPr>
          <p:cNvSpPr/>
          <p:nvPr/>
        </p:nvSpPr>
        <p:spPr>
          <a:xfrm>
            <a:off x="2884743" y="3023277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FCE24D2-F65A-6602-5545-F77849FD0CD3}"/>
              </a:ext>
            </a:extLst>
          </p:cNvPr>
          <p:cNvSpPr/>
          <p:nvPr/>
        </p:nvSpPr>
        <p:spPr>
          <a:xfrm>
            <a:off x="2884743" y="3148272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D972AC0-C52D-6FD8-C85F-646410458C03}"/>
              </a:ext>
            </a:extLst>
          </p:cNvPr>
          <p:cNvSpPr/>
          <p:nvPr/>
        </p:nvSpPr>
        <p:spPr>
          <a:xfrm>
            <a:off x="2884743" y="327326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E88897-B5B2-F930-9C11-A5DA2687EDBD}"/>
              </a:ext>
            </a:extLst>
          </p:cNvPr>
          <p:cNvSpPr/>
          <p:nvPr/>
        </p:nvSpPr>
        <p:spPr>
          <a:xfrm>
            <a:off x="2884743" y="340482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AC64B7F-DE21-D722-671E-55518AF530FC}"/>
              </a:ext>
            </a:extLst>
          </p:cNvPr>
          <p:cNvSpPr/>
          <p:nvPr/>
        </p:nvSpPr>
        <p:spPr>
          <a:xfrm>
            <a:off x="2884743" y="353500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34286C5-92C0-9E63-C5B6-D8A1D54D9F52}"/>
              </a:ext>
            </a:extLst>
          </p:cNvPr>
          <p:cNvSpPr/>
          <p:nvPr/>
        </p:nvSpPr>
        <p:spPr>
          <a:xfrm>
            <a:off x="2884743" y="366835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DD6912-04F9-FCD9-397A-D96B953EEBBD}"/>
              </a:ext>
            </a:extLst>
          </p:cNvPr>
          <p:cNvSpPr/>
          <p:nvPr/>
        </p:nvSpPr>
        <p:spPr>
          <a:xfrm>
            <a:off x="2884743" y="379217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95F5AF0-9EDD-A8C0-3374-F21C772A073C}"/>
              </a:ext>
            </a:extLst>
          </p:cNvPr>
          <p:cNvSpPr/>
          <p:nvPr/>
        </p:nvSpPr>
        <p:spPr>
          <a:xfrm>
            <a:off x="2884743" y="390965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EFC2DE6-3198-24BB-C630-4ECB11E0DCBD}"/>
              </a:ext>
            </a:extLst>
          </p:cNvPr>
          <p:cNvSpPr/>
          <p:nvPr/>
        </p:nvSpPr>
        <p:spPr>
          <a:xfrm>
            <a:off x="2884743" y="402712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90D2D27-3C18-A771-C17C-AC33F14F0D0E}"/>
              </a:ext>
            </a:extLst>
          </p:cNvPr>
          <p:cNvSpPr/>
          <p:nvPr/>
        </p:nvSpPr>
        <p:spPr>
          <a:xfrm>
            <a:off x="2884743" y="4138885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516EEE-BA31-4543-5C30-3D6BD3531B35}"/>
              </a:ext>
            </a:extLst>
          </p:cNvPr>
          <p:cNvSpPr/>
          <p:nvPr/>
        </p:nvSpPr>
        <p:spPr>
          <a:xfrm>
            <a:off x="2884743" y="4252874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5FFF97E-F10E-648B-AE50-EB6BA54E221D}"/>
              </a:ext>
            </a:extLst>
          </p:cNvPr>
          <p:cNvSpPr/>
          <p:nvPr/>
        </p:nvSpPr>
        <p:spPr>
          <a:xfrm>
            <a:off x="2884743" y="4370349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ACBA8B0-E1EF-13CA-AD43-7A85E40CDF19}"/>
              </a:ext>
            </a:extLst>
          </p:cNvPr>
          <p:cNvSpPr/>
          <p:nvPr/>
        </p:nvSpPr>
        <p:spPr>
          <a:xfrm>
            <a:off x="2884743" y="4484338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47AD0BF-2436-F5E1-0C28-8681C5C8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989882" y="5640115"/>
            <a:ext cx="1326228" cy="5675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88A70BA-D524-DD69-2F74-BB0062F8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0622" y="5633378"/>
            <a:ext cx="1248683" cy="5675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A33AC01-C456-A755-73DD-844E1B06214C}"/>
              </a:ext>
            </a:extLst>
          </p:cNvPr>
          <p:cNvSpPr txBox="1"/>
          <p:nvPr/>
        </p:nvSpPr>
        <p:spPr>
          <a:xfrm>
            <a:off x="2397127" y="5097863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A8E873-5360-9783-C36A-8937F27BD17B}"/>
              </a:ext>
            </a:extLst>
          </p:cNvPr>
          <p:cNvSpPr txBox="1"/>
          <p:nvPr/>
        </p:nvSpPr>
        <p:spPr>
          <a:xfrm>
            <a:off x="5151228" y="485568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FB588B-B612-7E14-E24A-C20E5E8030D3}"/>
              </a:ext>
            </a:extLst>
          </p:cNvPr>
          <p:cNvSpPr txBox="1"/>
          <p:nvPr/>
        </p:nvSpPr>
        <p:spPr>
          <a:xfrm>
            <a:off x="6645241" y="485870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25D61D-B130-7AC4-D86F-5E7419B12B24}"/>
              </a:ext>
            </a:extLst>
          </p:cNvPr>
          <p:cNvSpPr txBox="1"/>
          <p:nvPr/>
        </p:nvSpPr>
        <p:spPr>
          <a:xfrm>
            <a:off x="8084003" y="508615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494AFA-7688-E66C-3C94-B8CC5E353DFA}"/>
              </a:ext>
            </a:extLst>
          </p:cNvPr>
          <p:cNvSpPr txBox="1"/>
          <p:nvPr/>
        </p:nvSpPr>
        <p:spPr>
          <a:xfrm>
            <a:off x="3809514" y="5359819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순방향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C0DAAC-404F-0146-EF30-4B1BBC783093}"/>
              </a:ext>
            </a:extLst>
          </p:cNvPr>
          <p:cNvSpPr txBox="1"/>
          <p:nvPr/>
        </p:nvSpPr>
        <p:spPr>
          <a:xfrm>
            <a:off x="7238461" y="5379476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역방향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B903D40-A018-4EFE-35C6-186F84CE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713616" y="5666903"/>
            <a:ext cx="1326228" cy="5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0.06784 0.01227 L 0.12071 0.02847 L 0.16823 0.05139 L 0.23034 0.08727 L 0.23946 0.12037 L 0.24102 0.17523 L 0.24271 0.2669 L 0.24375 0.32685 L 0.24167 0.38565 L 0.24493 0.43171 L 0.2405 0.45555 L 0.23516 0.47037 L 0.22162 0.4787 L 0.18607 0.47546 " pathEditMode="relative" rAng="0" ptsTypes="AAAAAAAAAAAAAAA">
                                      <p:cBhvr>
                                        <p:cTn id="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3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1135 L 0.12071 0.02616 L 0.16823 0.04699 L 0.23034 0.07986 L 0.23946 0.10996 L 0.24102 0.15996 L 0.24271 0.24375 L 0.24375 0.29861 L 0.24167 0.35232 L 0.24493 0.39422 L 0.2405 0.41598 L 0.23516 0.42963 L 0.22162 0.43727 L 0.18607 0.43426 " pathEditMode="relative" rAng="0" ptsTypes="AAAAAAAAAAAAAAA">
                                      <p:cBhvr>
                                        <p:cTn id="8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18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0.06784 0.01088 L 0.12071 0.02477 L 0.16823 0.04467 L 0.23034 0.07592 L 0.23946 0.10463 L 0.24102 0.15231 L 0.24271 0.23217 L 0.24375 0.28426 L 0.24167 0.33518 L 0.24493 0.37523 L 0.2405 0.39606 L 0.23516 0.40903 L 0.22162 0.4162 L 0.18607 0.41342 " pathEditMode="relative" rAng="0" ptsTypes="AAAAAAAAAAAAAAA">
                                      <p:cBhvr>
                                        <p:cTn id="1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07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0.06784 0.00995 L 0.12071 0.02315 L 0.16823 0.04144 L 0.23034 0.07037 L 0.23946 0.09676 L 0.24102 0.14097 L 0.24271 0.21458 L 0.24375 0.26296 L 0.24167 0.31019 L 0.24493 0.34699 L 0.2405 0.3662 L 0.23516 0.37824 L 0.22162 0.38495 L 0.18607 0.38241 " pathEditMode="relative" rAng="0" ptsTypes="AAAAAAAAAAAAAAA">
                                      <p:cBhvr>
                                        <p:cTn id="12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92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903 L 0.12071 0.02084 L 0.16823 0.03727 L 0.23034 0.06343 L 0.23946 0.08704 L 0.24102 0.12686 L 0.24271 0.19329 L 0.24375 0.23681 L 0.24167 0.27917 L 0.24493 0.31274 L 0.2405 0.32987 L 0.23516 0.34051 L 0.22162 0.34676 L 0.18607 0.34422 " pathEditMode="relative" rAng="0" ptsTypes="AAAAAAAAAAAAAAA">
                                      <p:cBhvr>
                                        <p:cTn id="14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72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788 L 0.12071 0.01829 L 0.16823 0.03264 L 0.23034 0.05556 L 0.23946 0.07639 L 0.24102 0.11135 L 0.24271 0.16945 L 0.24375 0.20764 L 0.24167 0.24491 L 0.24493 0.27431 L 0.2405 0.28913 L 0.23516 0.29862 L 0.22162 0.30417 L 0.18607 0.30186 " pathEditMode="relative" rAng="0" ptsTypes="AAAAAAAAAAAAAAA">
                                      <p:cBhvr>
                                        <p:cTn id="16" dur="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5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718 L 0.12071 0.01621 L 0.16823 0.02917 L 0.23034 0.04931 L 0.23946 0.06783 L 0.24102 0.09885 L 0.24271 0.15047 L 0.24375 0.18426 L 0.24167 0.21737 L 0.24493 0.24329 L 0.2405 0.25672 L 0.23516 0.26505 L 0.22162 0.26991 L 0.18607 0.26783 " pathEditMode="relative" rAng="0" ptsTypes="AAAAAAAAAAAAAAA">
                                      <p:cBhvr>
                                        <p:cTn id="18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344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69 L 0.06784 0.00671 L 0.12071 0.01528 L 0.16823 0.02731 L 0.23034 0.04653 L 0.23946 0.06389 L 0.24102 0.09282 L 0.24271 0.14143 L 0.24375 0.17315 L 0.24167 0.2044 L 0.24493 0.2287 L 0.2405 0.2412 L 0.23516 0.24907 L 0.22162 0.2537 L 0.18607 0.25185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26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7 L 0.06784 0.00579 L 0.12071 0.01343 L 0.16823 0.02385 L 0.23034 0.04028 L 0.23946 0.05533 L 0.24102 0.08056 L 0.24271 0.12269 L 0.24375 0.15024 L 0.24167 0.17709 L 0.24493 0.19815 L 0.2405 0.20903 L 0.23516 0.21598 L 0.22162 0.21991 L 0.18607 0.21829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094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23 L 0.1543 0.01412 L 0.33334 0.03033 L 0.47422 0.06482 L 0.50977 0.07824 L 0.52709 0.07824 L 0.53724 0.08496 L 0.54701 0.09838 L 0.54753 0.14722 L 0.5487 0.26922 L 0.54805 0.4081 L 0.54701 0.43218 L 0.54323 0.4456 L 0.53138 0.45625 L 0.43802 0.4551 " pathEditMode="relative" ptsTypes="AAAAAAAAAAAAAAA">
                                      <p:cBhvr>
                                        <p:cTn id="2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57 0.00255 L 0.23568 0.00255 L 0.38841 -0.00023 L 0.52227 0.01968 L 0.53946 0.02547 L 0.54701 0.04653 L 0.54766 0.36875 L 0.54063 0.38889 L 0.52487 0.39769 L 0.43972 0.39653 " pathEditMode="relative" ptsTypes="AAAAAAAAAA"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7 L 0.30039 0.00139 L 0.5168 -0.01666 L 0.53295 -0.01759 L 0.54115 -0.00625 L 0.54818 0.01389 L 0.54545 0.33125 L 0.54219 0.35255 L 0.52813 0.35811 L 0.44024 0.35926 " pathEditMode="relative" ptsTypes="AAAAAAAAAA">
                                      <p:cBhvr>
                                        <p:cTn id="2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46 L 0.22227 -0.01111 L 0.3862 -0.03519 L 0.51524 -0.05509 L 0.52865 -0.05509 L 0.54219 -0.04375 L 0.54818 0.00718 L 0.54701 0.15579 L 0.54818 0.25833 L 0.54753 0.29861 L 0.53841 0.3169 L 0.44297 0.32268 " pathEditMode="relative" ptsTypes="AAAAAAAAAAAA">
                                      <p:cBhvr>
                                        <p:cTn id="30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6 L 0.22331 -0.02916 L 0.41159 -0.08958 L 0.5168 -0.13935 L 0.52982 -0.13935 L 0.54115 -0.12986 L 0.54818 -0.10879 C 0.54779 -0.00393 0.5474 0.10093 0.54701 0.20579 L 0.54271 0.225 L 0.52813 0.2375 L 0.44024 0.23542 " pathEditMode="relative" ptsTypes="AAAAAAAAAAA">
                                      <p:cBhvr>
                                        <p:cTn id="32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04 0.00046 L 0.27292 -0.05532 L 0.46016 -0.12616 L 0.51732 -0.17407 L 0.5319 -0.175 L 0.54271 -0.16273 L 0.5487 -0.13773 L 0.54597 0.175 L 0.5405 0.19028 L 0.53464 0.20185 L 0.44284 0.20486 " pathEditMode="relative" ptsTypes="AAAAAAAAAAA"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E99EF9-E74E-BEB5-A8C3-8E01BE442A87}"/>
              </a:ext>
            </a:extLst>
          </p:cNvPr>
          <p:cNvSpPr/>
          <p:nvPr/>
        </p:nvSpPr>
        <p:spPr>
          <a:xfrm>
            <a:off x="6006004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E14A4D-74B8-9271-3AAD-3DDD069CFF41}"/>
              </a:ext>
            </a:extLst>
          </p:cNvPr>
          <p:cNvSpPr/>
          <p:nvPr/>
        </p:nvSpPr>
        <p:spPr>
          <a:xfrm>
            <a:off x="2320119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D52D64-B7DD-582F-05B1-2203D0BA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9628E-CC16-E531-1949-AC89C7496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172" y="1143000"/>
            <a:ext cx="11387328" cy="5413248"/>
          </a:xfrm>
        </p:spPr>
        <p:txBody>
          <a:bodyPr/>
          <a:lstStyle/>
          <a:p>
            <a:r>
              <a:rPr lang="en-US" altLang="ko-KR" dirty="0"/>
              <a:t>N-type</a:t>
            </a:r>
            <a:r>
              <a:rPr lang="ko-KR" altLang="en-US" dirty="0"/>
              <a:t>을 넘을 수  있을 만큼의 특정 전압을 걸어주면 전류가 흐르게도</a:t>
            </a:r>
            <a:r>
              <a:rPr lang="en-US" altLang="ko-KR" dirty="0"/>
              <a:t>, </a:t>
            </a:r>
            <a:r>
              <a:rPr lang="ko-KR" altLang="en-US" dirty="0"/>
              <a:t>않게도 할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3C020-C6B0-7B00-DB17-7A7563B6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39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6F8A-7B65-C537-692D-60160A856A9D}"/>
              </a:ext>
            </a:extLst>
          </p:cNvPr>
          <p:cNvSpPr txBox="1"/>
          <p:nvPr/>
        </p:nvSpPr>
        <p:spPr>
          <a:xfrm>
            <a:off x="2239509" y="259610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A6438-5746-07FE-2389-04070C2D5CB5}"/>
              </a:ext>
            </a:extLst>
          </p:cNvPr>
          <p:cNvSpPr txBox="1"/>
          <p:nvPr/>
        </p:nvSpPr>
        <p:spPr>
          <a:xfrm>
            <a:off x="9240621" y="239304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47AD0BF-2436-F5E1-0C28-8681C5C8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989882" y="5640115"/>
            <a:ext cx="1326228" cy="5675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88A70BA-D524-DD69-2F74-BB0062F8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0622" y="5633378"/>
            <a:ext cx="1248683" cy="5675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A33AC01-C456-A755-73DD-844E1B06214C}"/>
              </a:ext>
            </a:extLst>
          </p:cNvPr>
          <p:cNvSpPr txBox="1"/>
          <p:nvPr/>
        </p:nvSpPr>
        <p:spPr>
          <a:xfrm>
            <a:off x="2397127" y="5097863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A8E873-5360-9783-C36A-8937F27BD17B}"/>
              </a:ext>
            </a:extLst>
          </p:cNvPr>
          <p:cNvSpPr txBox="1"/>
          <p:nvPr/>
        </p:nvSpPr>
        <p:spPr>
          <a:xfrm>
            <a:off x="5151228" y="485568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FB588B-B612-7E14-E24A-C20E5E8030D3}"/>
              </a:ext>
            </a:extLst>
          </p:cNvPr>
          <p:cNvSpPr txBox="1"/>
          <p:nvPr/>
        </p:nvSpPr>
        <p:spPr>
          <a:xfrm>
            <a:off x="6645241" y="485870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25D61D-B130-7AC4-D86F-5E7419B12B24}"/>
              </a:ext>
            </a:extLst>
          </p:cNvPr>
          <p:cNvSpPr txBox="1"/>
          <p:nvPr/>
        </p:nvSpPr>
        <p:spPr>
          <a:xfrm>
            <a:off x="8084003" y="508615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494AFA-7688-E66C-3C94-B8CC5E353DFA}"/>
              </a:ext>
            </a:extLst>
          </p:cNvPr>
          <p:cNvSpPr txBox="1"/>
          <p:nvPr/>
        </p:nvSpPr>
        <p:spPr>
          <a:xfrm>
            <a:off x="3809514" y="5359819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순방향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C0DAAC-404F-0146-EF30-4B1BBC783093}"/>
              </a:ext>
            </a:extLst>
          </p:cNvPr>
          <p:cNvSpPr txBox="1"/>
          <p:nvPr/>
        </p:nvSpPr>
        <p:spPr>
          <a:xfrm>
            <a:off x="7238461" y="5379476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역방향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B903D40-A018-4EFE-35C6-186F84CE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713616" y="5666903"/>
            <a:ext cx="1326228" cy="56754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39E8A60-F5AD-669A-DD48-838F2F90F2DA}"/>
              </a:ext>
            </a:extLst>
          </p:cNvPr>
          <p:cNvSpPr/>
          <p:nvPr/>
        </p:nvSpPr>
        <p:spPr>
          <a:xfrm>
            <a:off x="2310574" y="3320658"/>
            <a:ext cx="7271144" cy="2596873"/>
          </a:xfrm>
          <a:prstGeom prst="roundRect">
            <a:avLst>
              <a:gd name="adj" fmla="val 8446"/>
            </a:avLst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F18B3-249C-12E4-B221-54EDDE3E2156}"/>
              </a:ext>
            </a:extLst>
          </p:cNvPr>
          <p:cNvSpPr/>
          <p:nvPr/>
        </p:nvSpPr>
        <p:spPr>
          <a:xfrm>
            <a:off x="5782769" y="2393049"/>
            <a:ext cx="392843" cy="23086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E1F81-8122-85DD-25DD-6A600542010B}"/>
              </a:ext>
            </a:extLst>
          </p:cNvPr>
          <p:cNvSpPr/>
          <p:nvPr/>
        </p:nvSpPr>
        <p:spPr>
          <a:xfrm>
            <a:off x="2899209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B38CA9-C71C-85A1-2BD2-3FF2CD03DC2D}"/>
              </a:ext>
            </a:extLst>
          </p:cNvPr>
          <p:cNvSpPr/>
          <p:nvPr/>
        </p:nvSpPr>
        <p:spPr>
          <a:xfrm>
            <a:off x="6175612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35EE71-1E38-0B5F-DD30-CA3BE8CBC4F4}"/>
              </a:ext>
            </a:extLst>
          </p:cNvPr>
          <p:cNvSpPr/>
          <p:nvPr/>
        </p:nvSpPr>
        <p:spPr>
          <a:xfrm>
            <a:off x="2743199" y="2393049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DC56D-9CE3-289B-5387-64FC54832A61}"/>
              </a:ext>
            </a:extLst>
          </p:cNvPr>
          <p:cNvSpPr/>
          <p:nvPr/>
        </p:nvSpPr>
        <p:spPr>
          <a:xfrm>
            <a:off x="9059172" y="2393048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대괄호 21">
            <a:extLst>
              <a:ext uri="{FF2B5EF4-FFF2-40B4-BE49-F238E27FC236}">
                <a16:creationId xmlns:a16="http://schemas.microsoft.com/office/drawing/2014/main" id="{628DDA9B-C075-0CE7-5A13-7672C46BDBC0}"/>
              </a:ext>
            </a:extLst>
          </p:cNvPr>
          <p:cNvSpPr/>
          <p:nvPr/>
        </p:nvSpPr>
        <p:spPr>
          <a:xfrm rot="16200000">
            <a:off x="6324207" y="1836855"/>
            <a:ext cx="197986" cy="914400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F1E1D3-EF75-4961-19AF-FA5EB3CE67F8}"/>
              </a:ext>
            </a:extLst>
          </p:cNvPr>
          <p:cNvSpPr txBox="1"/>
          <p:nvPr/>
        </p:nvSpPr>
        <p:spPr>
          <a:xfrm>
            <a:off x="6154526" y="1885323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n-p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5A96736-3A44-1B57-D98F-BEA1BF592714}"/>
              </a:ext>
            </a:extLst>
          </p:cNvPr>
          <p:cNvSpPr/>
          <p:nvPr/>
        </p:nvSpPr>
        <p:spPr>
          <a:xfrm>
            <a:off x="2884743" y="2739312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2D8851-DCB7-AE44-17F7-7646451ED375}"/>
              </a:ext>
            </a:extLst>
          </p:cNvPr>
          <p:cNvSpPr/>
          <p:nvPr/>
        </p:nvSpPr>
        <p:spPr>
          <a:xfrm>
            <a:off x="2884743" y="2595684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14D77A-281C-7FEF-1DE9-030AC6DB7093}"/>
              </a:ext>
            </a:extLst>
          </p:cNvPr>
          <p:cNvSpPr/>
          <p:nvPr/>
        </p:nvSpPr>
        <p:spPr>
          <a:xfrm>
            <a:off x="2884743" y="287855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72C889-CDCC-B5E7-D2C6-1E4C69E40ACA}"/>
              </a:ext>
            </a:extLst>
          </p:cNvPr>
          <p:cNvSpPr/>
          <p:nvPr/>
        </p:nvSpPr>
        <p:spPr>
          <a:xfrm>
            <a:off x="2884743" y="3023277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FCE24D2-F65A-6602-5545-F77849FD0CD3}"/>
              </a:ext>
            </a:extLst>
          </p:cNvPr>
          <p:cNvSpPr/>
          <p:nvPr/>
        </p:nvSpPr>
        <p:spPr>
          <a:xfrm>
            <a:off x="2884743" y="3148272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D972AC0-C52D-6FD8-C85F-646410458C03}"/>
              </a:ext>
            </a:extLst>
          </p:cNvPr>
          <p:cNvSpPr/>
          <p:nvPr/>
        </p:nvSpPr>
        <p:spPr>
          <a:xfrm>
            <a:off x="2884743" y="327326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E88897-B5B2-F930-9C11-A5DA2687EDBD}"/>
              </a:ext>
            </a:extLst>
          </p:cNvPr>
          <p:cNvSpPr/>
          <p:nvPr/>
        </p:nvSpPr>
        <p:spPr>
          <a:xfrm>
            <a:off x="2884743" y="340482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AC64B7F-DE21-D722-671E-55518AF530FC}"/>
              </a:ext>
            </a:extLst>
          </p:cNvPr>
          <p:cNvSpPr/>
          <p:nvPr/>
        </p:nvSpPr>
        <p:spPr>
          <a:xfrm>
            <a:off x="2884743" y="353500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34286C5-92C0-9E63-C5B6-D8A1D54D9F52}"/>
              </a:ext>
            </a:extLst>
          </p:cNvPr>
          <p:cNvSpPr/>
          <p:nvPr/>
        </p:nvSpPr>
        <p:spPr>
          <a:xfrm>
            <a:off x="2884743" y="366835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DD6912-04F9-FCD9-397A-D96B953EEBBD}"/>
              </a:ext>
            </a:extLst>
          </p:cNvPr>
          <p:cNvSpPr/>
          <p:nvPr/>
        </p:nvSpPr>
        <p:spPr>
          <a:xfrm>
            <a:off x="2884743" y="379217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95F5AF0-9EDD-A8C0-3374-F21C772A073C}"/>
              </a:ext>
            </a:extLst>
          </p:cNvPr>
          <p:cNvSpPr/>
          <p:nvPr/>
        </p:nvSpPr>
        <p:spPr>
          <a:xfrm>
            <a:off x="2884743" y="390965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EFC2DE6-3198-24BB-C630-4ECB11E0DCBD}"/>
              </a:ext>
            </a:extLst>
          </p:cNvPr>
          <p:cNvSpPr/>
          <p:nvPr/>
        </p:nvSpPr>
        <p:spPr>
          <a:xfrm>
            <a:off x="2884743" y="402712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90D2D27-3C18-A771-C17C-AC33F14F0D0E}"/>
              </a:ext>
            </a:extLst>
          </p:cNvPr>
          <p:cNvSpPr/>
          <p:nvPr/>
        </p:nvSpPr>
        <p:spPr>
          <a:xfrm>
            <a:off x="2884743" y="4138885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516EEE-BA31-4543-5C30-3D6BD3531B35}"/>
              </a:ext>
            </a:extLst>
          </p:cNvPr>
          <p:cNvSpPr/>
          <p:nvPr/>
        </p:nvSpPr>
        <p:spPr>
          <a:xfrm>
            <a:off x="2884743" y="4252874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5FFF97E-F10E-648B-AE50-EB6BA54E221D}"/>
              </a:ext>
            </a:extLst>
          </p:cNvPr>
          <p:cNvSpPr/>
          <p:nvPr/>
        </p:nvSpPr>
        <p:spPr>
          <a:xfrm>
            <a:off x="2884743" y="4370349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ACBA8B0-E1EF-13CA-AD43-7A85E40CDF19}"/>
              </a:ext>
            </a:extLst>
          </p:cNvPr>
          <p:cNvSpPr/>
          <p:nvPr/>
        </p:nvSpPr>
        <p:spPr>
          <a:xfrm>
            <a:off x="2884743" y="4484338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169B836D-82E9-5A5B-C708-C293E892B41C}"/>
              </a:ext>
            </a:extLst>
          </p:cNvPr>
          <p:cNvSpPr/>
          <p:nvPr/>
        </p:nvSpPr>
        <p:spPr>
          <a:xfrm rot="16200000">
            <a:off x="5269918" y="1834886"/>
            <a:ext cx="197986" cy="914400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F385D-AC1E-8E75-1789-CC559CBE0700}"/>
              </a:ext>
            </a:extLst>
          </p:cNvPr>
          <p:cNvSpPr txBox="1"/>
          <p:nvPr/>
        </p:nvSpPr>
        <p:spPr>
          <a:xfrm>
            <a:off x="5100237" y="1883354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p-n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66F7220-0E87-C5CB-BE6D-CAFEAC252F86}"/>
              </a:ext>
            </a:extLst>
          </p:cNvPr>
          <p:cNvSpPr/>
          <p:nvPr/>
        </p:nvSpPr>
        <p:spPr>
          <a:xfrm rot="10800000">
            <a:off x="9429161" y="4301810"/>
            <a:ext cx="294101" cy="437588"/>
          </a:xfrm>
          <a:prstGeom prst="triangl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46840964-1280-DDAA-F15C-8049AE4F2629}"/>
              </a:ext>
            </a:extLst>
          </p:cNvPr>
          <p:cNvSpPr/>
          <p:nvPr/>
        </p:nvSpPr>
        <p:spPr>
          <a:xfrm rot="10800000">
            <a:off x="5747914" y="5018919"/>
            <a:ext cx="294101" cy="43758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0.06784 0.01227 L 0.12071 0.02847 L 0.16823 0.05139 L 0.23034 0.08727 L 0.23946 0.12037 L 0.24102 0.17523 L 0.24271 0.2669 L 0.24375 0.32685 L 0.24167 0.38565 L 0.24493 0.43171 L 0.2405 0.45555 L 0.23516 0.47037 L 0.22162 0.4787 L 0.18607 0.47546 " pathEditMode="relative" rAng="0" ptsTypes="AAAAAAAAAAAAAAA">
                                      <p:cBhvr>
                                        <p:cTn id="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3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1135 L 0.12071 0.02616 L 0.16823 0.04699 L 0.23034 0.07986 L 0.23946 0.10996 L 0.24102 0.15996 L 0.24271 0.24375 L 0.24375 0.29861 L 0.24167 0.35232 L 0.24493 0.39422 L 0.2405 0.41598 L 0.23516 0.42963 L 0.22162 0.43727 L 0.18607 0.43426 " pathEditMode="relative" rAng="0" ptsTypes="AAAAAAAAAAAAAAA">
                                      <p:cBhvr>
                                        <p:cTn id="8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18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0.06784 0.01088 L 0.12071 0.02477 L 0.16823 0.04467 L 0.23034 0.07592 L 0.23946 0.10463 L 0.24102 0.15231 L 0.24271 0.23217 L 0.24375 0.28426 L 0.24167 0.33518 L 0.24493 0.37523 L 0.2405 0.39606 L 0.23516 0.40903 L 0.22162 0.4162 L 0.18607 0.41342 " pathEditMode="relative" rAng="0" ptsTypes="AAAAAAAAAAAAAAA">
                                      <p:cBhvr>
                                        <p:cTn id="1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07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0.06784 0.00995 L 0.12071 0.02315 L 0.16823 0.04144 L 0.23034 0.07037 L 0.23946 0.09676 L 0.24102 0.14097 L 0.24271 0.21458 L 0.24375 0.26296 L 0.24167 0.31019 L 0.24493 0.34699 L 0.2405 0.3662 L 0.23516 0.37824 L 0.22162 0.38495 L 0.18607 0.38241 " pathEditMode="relative" rAng="0" ptsTypes="AAAAAAAAAAAAAAA">
                                      <p:cBhvr>
                                        <p:cTn id="12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92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903 L 0.12071 0.02084 L 0.16823 0.03727 L 0.23034 0.06343 L 0.23946 0.08704 L 0.24102 0.12686 L 0.24271 0.19329 L 0.24375 0.23681 L 0.24167 0.27917 L 0.24493 0.31274 L 0.2405 0.32987 L 0.23516 0.34051 L 0.22162 0.34676 L 0.18607 0.34422 " pathEditMode="relative" rAng="0" ptsTypes="AAAAAAAAAAAAAAA">
                                      <p:cBhvr>
                                        <p:cTn id="14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729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788 L 0.12071 0.01829 L 0.16823 0.03264 L 0.23034 0.05556 L 0.23946 0.07639 L 0.24102 0.11135 L 0.24271 0.16945 L 0.24375 0.20764 L 0.24167 0.24491 L 0.24493 0.27431 L 0.2405 0.28913 L 0.23516 0.29862 L 0.22162 0.30417 L 0.18607 0.30186 " pathEditMode="relative" rAng="0" ptsTypes="AAAAAAAAAAAAAAA">
                                      <p:cBhvr>
                                        <p:cTn id="16" dur="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5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7 L 0.06784 0.00718 L 0.12071 0.01621 L 0.16823 0.02917 L 0.23034 0.04931 L 0.23946 0.06783 L 0.24102 0.09885 L 0.24271 0.15047 L 0.24375 0.18426 L 0.24167 0.21737 L 0.24493 0.24329 L 0.2405 0.25672 L 0.23516 0.26505 L 0.22162 0.26991 L 0.18607 0.26783 " pathEditMode="relative" rAng="0" ptsTypes="AAAAAAAAAAAAAAA">
                                      <p:cBhvr>
                                        <p:cTn id="18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344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69 L 0.06784 0.00671 L 0.12071 0.01528 L 0.16823 0.02731 L 0.23034 0.04653 L 0.23946 0.06389 L 0.24102 0.09282 L 0.24271 0.14143 L 0.24375 0.17315 L 0.24167 0.2044 L 0.24493 0.2287 L 0.2405 0.2412 L 0.23516 0.24907 L 0.22162 0.2537 L 0.18607 0.25185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26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7 L 0.06784 0.00579 L 0.12071 0.01343 L 0.16823 0.02385 L 0.23034 0.04028 L 0.23946 0.05533 L 0.24102 0.08056 L 0.24271 0.12269 L 0.24375 0.15024 L 0.24167 0.17709 L 0.24493 0.19815 L 0.2405 0.20903 L 0.23516 0.21598 L 0.22162 0.21991 L 0.18607 0.21829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094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23 L 0.1543 0.01412 L 0.33334 0.03033 L 0.47422 0.06482 L 0.50977 0.07824 L 0.52709 0.07824 L 0.53724 0.08496 L 0.54701 0.09838 L 0.54753 0.14722 L 0.5487 0.26922 L 0.54805 0.4081 L 0.54701 0.43218 L 0.54323 0.4456 L 0.53138 0.45625 L 0.43802 0.4551 " pathEditMode="relative" ptsTypes="AAAAAAAAAAAAAAA">
                                      <p:cBhvr>
                                        <p:cTn id="2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57 0.00255 L 0.23568 0.00255 L 0.38841 -0.00023 L 0.52227 0.01968 L 0.53946 0.02547 L 0.54701 0.04653 L 0.54766 0.36875 L 0.54063 0.38889 L 0.52487 0.39769 L 0.43972 0.39653 " pathEditMode="relative" ptsTypes="AAAAAAAAAA"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7 L 0.30039 0.00139 L 0.5168 -0.01666 L 0.53295 -0.01759 L 0.54115 -0.00625 L 0.54818 0.01389 L 0.54545 0.33125 L 0.54219 0.35255 L 0.52813 0.35811 L 0.44024 0.35926 " pathEditMode="relative" ptsTypes="AAAAAAAAAA">
                                      <p:cBhvr>
                                        <p:cTn id="2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46 L 0.22227 -0.01111 L 0.3862 -0.03519 L 0.51524 -0.05509 L 0.52865 -0.05509 L 0.54219 -0.04375 L 0.54818 0.00718 L 0.54701 0.15579 L 0.54818 0.25833 L 0.54753 0.29861 L 0.53841 0.3169 L 0.44297 0.32268 " pathEditMode="relative" ptsTypes="AAAAAAAAAAAA">
                                      <p:cBhvr>
                                        <p:cTn id="30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6 L 0.22331 -0.02916 L 0.41159 -0.08958 L 0.5168 -0.13935 L 0.52982 -0.13935 L 0.54115 -0.12986 L 0.54818 -0.10879 C 0.54779 -0.00393 0.5474 0.10093 0.54701 0.20579 L 0.54271 0.225 L 0.52813 0.2375 L 0.44024 0.23542 " pathEditMode="relative" ptsTypes="AAAAAAAAAAA">
                                      <p:cBhvr>
                                        <p:cTn id="32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04 0.00046 L 0.27292 -0.05532 L 0.46016 -0.12616 L 0.51732 -0.17407 L 0.5319 -0.175 L 0.54271 -0.16273 L 0.5487 -0.13773 L 0.54597 0.175 L 0.5405 0.19028 L 0.53464 0.20185 L 0.44284 0.20486 " pathEditMode="relative" ptsTypes="AAAAAAAAAAA"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4AD0E8-7CAD-C74C-FF54-CE55C5A7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Semiconductor (</a:t>
            </a:r>
            <a:r>
              <a:rPr lang="ko-KR" altLang="en-US" dirty="0"/>
              <a:t>반도체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DB9900-21A9-F153-BE9C-15CBAB52F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CPU</a:t>
            </a:r>
            <a:r>
              <a:rPr lang="ko-KR" altLang="en-US" dirty="0"/>
              <a:t>는 </a:t>
            </a:r>
            <a:r>
              <a:rPr lang="en-US" altLang="ko-KR" dirty="0"/>
              <a:t>Transistor</a:t>
            </a:r>
            <a:r>
              <a:rPr lang="ko-KR" altLang="en-US" dirty="0"/>
              <a:t>로 만들어 짐</a:t>
            </a:r>
          </a:p>
        </p:txBody>
      </p:sp>
      <p:pic>
        <p:nvPicPr>
          <p:cNvPr id="1026" name="Picture 2" descr="Transistor - Free technology icons">
            <a:extLst>
              <a:ext uri="{FF2B5EF4-FFF2-40B4-BE49-F238E27FC236}">
                <a16:creationId xmlns:a16="http://schemas.microsoft.com/office/drawing/2014/main" id="{F26244AB-757F-BFFB-A092-8116EEF7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682" y="2101274"/>
            <a:ext cx="3124681" cy="31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istor - Free technology icons">
            <a:extLst>
              <a:ext uri="{FF2B5EF4-FFF2-40B4-BE49-F238E27FC236}">
                <a16:creationId xmlns:a16="http://schemas.microsoft.com/office/drawing/2014/main" id="{8C21E696-3F79-FBA5-8953-20C3E109B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35" y="3649819"/>
            <a:ext cx="1299411" cy="129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Transistor Symbol Electronic Royalty-Free Vector ...">
            <a:extLst>
              <a:ext uri="{FF2B5EF4-FFF2-40B4-BE49-F238E27FC236}">
                <a16:creationId xmlns:a16="http://schemas.microsoft.com/office/drawing/2014/main" id="{21A167A3-11A0-0BF4-EF61-E7C2589B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76" y="2695073"/>
            <a:ext cx="1378645" cy="167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04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E99EF9-E74E-BEB5-A8C3-8E01BE442A87}"/>
              </a:ext>
            </a:extLst>
          </p:cNvPr>
          <p:cNvSpPr/>
          <p:nvPr/>
        </p:nvSpPr>
        <p:spPr>
          <a:xfrm>
            <a:off x="6006004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E14A4D-74B8-9271-3AAD-3DDD069CFF41}"/>
              </a:ext>
            </a:extLst>
          </p:cNvPr>
          <p:cNvSpPr/>
          <p:nvPr/>
        </p:nvSpPr>
        <p:spPr>
          <a:xfrm>
            <a:off x="2320119" y="3320276"/>
            <a:ext cx="3575714" cy="2596873"/>
          </a:xfrm>
          <a:prstGeom prst="roundRect">
            <a:avLst>
              <a:gd name="adj" fmla="val 844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D52D64-B7DD-582F-05B1-2203D0BA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9628E-CC16-E531-1949-AC89C7496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172" y="1143000"/>
            <a:ext cx="11387328" cy="5413248"/>
          </a:xfrm>
        </p:spPr>
        <p:txBody>
          <a:bodyPr/>
          <a:lstStyle/>
          <a:p>
            <a:r>
              <a:rPr lang="ko-KR" altLang="en-US" dirty="0"/>
              <a:t>역방향</a:t>
            </a:r>
            <a:r>
              <a:rPr lang="en-US" altLang="ko-KR" dirty="0"/>
              <a:t> </a:t>
            </a:r>
            <a:r>
              <a:rPr lang="ko-KR" altLang="en-US" dirty="0"/>
              <a:t>전류를</a:t>
            </a:r>
            <a:r>
              <a:rPr lang="en-US" altLang="ko-KR" dirty="0"/>
              <a:t> </a:t>
            </a:r>
            <a:r>
              <a:rPr lang="ko-KR" altLang="en-US" dirty="0"/>
              <a:t>높여주면 흐르는 전류의 양도 </a:t>
            </a:r>
            <a:r>
              <a:rPr lang="ko-KR" altLang="en-US" dirty="0" err="1"/>
              <a:t>많아짐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3C020-C6B0-7B00-DB17-7A7563B6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40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6F8A-7B65-C537-692D-60160A856A9D}"/>
              </a:ext>
            </a:extLst>
          </p:cNvPr>
          <p:cNvSpPr txBox="1"/>
          <p:nvPr/>
        </p:nvSpPr>
        <p:spPr>
          <a:xfrm>
            <a:off x="2239509" y="2596105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A6438-5746-07FE-2389-04070C2D5CB5}"/>
              </a:ext>
            </a:extLst>
          </p:cNvPr>
          <p:cNvSpPr txBox="1"/>
          <p:nvPr/>
        </p:nvSpPr>
        <p:spPr>
          <a:xfrm>
            <a:off x="9240621" y="2393048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47AD0BF-2436-F5E1-0C28-8681C5C8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989882" y="5640115"/>
            <a:ext cx="1326228" cy="5675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88A70BA-D524-DD69-2F74-BB0062F8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7619" y="5647886"/>
            <a:ext cx="1248683" cy="56754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A33AC01-C456-A755-73DD-844E1B06214C}"/>
              </a:ext>
            </a:extLst>
          </p:cNvPr>
          <p:cNvSpPr txBox="1"/>
          <p:nvPr/>
        </p:nvSpPr>
        <p:spPr>
          <a:xfrm>
            <a:off x="2397127" y="5097863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A8E873-5360-9783-C36A-8937F27BD17B}"/>
              </a:ext>
            </a:extLst>
          </p:cNvPr>
          <p:cNvSpPr txBox="1"/>
          <p:nvPr/>
        </p:nvSpPr>
        <p:spPr>
          <a:xfrm>
            <a:off x="5151228" y="4855680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FB588B-B612-7E14-E24A-C20E5E8030D3}"/>
              </a:ext>
            </a:extLst>
          </p:cNvPr>
          <p:cNvSpPr txBox="1"/>
          <p:nvPr/>
        </p:nvSpPr>
        <p:spPr>
          <a:xfrm>
            <a:off x="6645241" y="4858705"/>
            <a:ext cx="558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25D61D-B130-7AC4-D86F-5E7419B12B24}"/>
              </a:ext>
            </a:extLst>
          </p:cNvPr>
          <p:cNvSpPr txBox="1"/>
          <p:nvPr/>
        </p:nvSpPr>
        <p:spPr>
          <a:xfrm>
            <a:off x="8084003" y="508615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494AFA-7688-E66C-3C94-B8CC5E353DFA}"/>
              </a:ext>
            </a:extLst>
          </p:cNvPr>
          <p:cNvSpPr txBox="1"/>
          <p:nvPr/>
        </p:nvSpPr>
        <p:spPr>
          <a:xfrm>
            <a:off x="3809514" y="5359819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순방향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C0DAAC-404F-0146-EF30-4B1BBC783093}"/>
              </a:ext>
            </a:extLst>
          </p:cNvPr>
          <p:cNvSpPr txBox="1"/>
          <p:nvPr/>
        </p:nvSpPr>
        <p:spPr>
          <a:xfrm>
            <a:off x="7238461" y="5379476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역방향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B903D40-A018-4EFE-35C6-186F84CE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713616" y="5666903"/>
            <a:ext cx="1326228" cy="56754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39E8A60-F5AD-669A-DD48-838F2F90F2DA}"/>
              </a:ext>
            </a:extLst>
          </p:cNvPr>
          <p:cNvSpPr/>
          <p:nvPr/>
        </p:nvSpPr>
        <p:spPr>
          <a:xfrm>
            <a:off x="2310574" y="3320658"/>
            <a:ext cx="7271144" cy="2596873"/>
          </a:xfrm>
          <a:prstGeom prst="roundRect">
            <a:avLst>
              <a:gd name="adj" fmla="val 8446"/>
            </a:avLst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F18B3-249C-12E4-B221-54EDDE3E2156}"/>
              </a:ext>
            </a:extLst>
          </p:cNvPr>
          <p:cNvSpPr/>
          <p:nvPr/>
        </p:nvSpPr>
        <p:spPr>
          <a:xfrm>
            <a:off x="5782769" y="2393049"/>
            <a:ext cx="392843" cy="23086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E1F81-8122-85DD-25DD-6A600542010B}"/>
              </a:ext>
            </a:extLst>
          </p:cNvPr>
          <p:cNvSpPr/>
          <p:nvPr/>
        </p:nvSpPr>
        <p:spPr>
          <a:xfrm>
            <a:off x="2899209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B38CA9-C71C-85A1-2BD2-3FF2CD03DC2D}"/>
              </a:ext>
            </a:extLst>
          </p:cNvPr>
          <p:cNvSpPr/>
          <p:nvPr/>
        </p:nvSpPr>
        <p:spPr>
          <a:xfrm>
            <a:off x="6175612" y="2393049"/>
            <a:ext cx="2883560" cy="2308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35EE71-1E38-0B5F-DD30-CA3BE8CBC4F4}"/>
              </a:ext>
            </a:extLst>
          </p:cNvPr>
          <p:cNvSpPr/>
          <p:nvPr/>
        </p:nvSpPr>
        <p:spPr>
          <a:xfrm>
            <a:off x="2743199" y="2393049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DC56D-9CE3-289B-5387-64FC54832A61}"/>
              </a:ext>
            </a:extLst>
          </p:cNvPr>
          <p:cNvSpPr/>
          <p:nvPr/>
        </p:nvSpPr>
        <p:spPr>
          <a:xfrm>
            <a:off x="9059172" y="2393048"/>
            <a:ext cx="156009" cy="23086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대괄호 21">
            <a:extLst>
              <a:ext uri="{FF2B5EF4-FFF2-40B4-BE49-F238E27FC236}">
                <a16:creationId xmlns:a16="http://schemas.microsoft.com/office/drawing/2014/main" id="{628DDA9B-C075-0CE7-5A13-7672C46BDBC0}"/>
              </a:ext>
            </a:extLst>
          </p:cNvPr>
          <p:cNvSpPr/>
          <p:nvPr/>
        </p:nvSpPr>
        <p:spPr>
          <a:xfrm rot="16200000">
            <a:off x="6324207" y="1836855"/>
            <a:ext cx="197986" cy="914400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F1E1D3-EF75-4961-19AF-FA5EB3CE67F8}"/>
              </a:ext>
            </a:extLst>
          </p:cNvPr>
          <p:cNvSpPr txBox="1"/>
          <p:nvPr/>
        </p:nvSpPr>
        <p:spPr>
          <a:xfrm>
            <a:off x="6154526" y="1885323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n-p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5A96736-3A44-1B57-D98F-BEA1BF592714}"/>
              </a:ext>
            </a:extLst>
          </p:cNvPr>
          <p:cNvSpPr/>
          <p:nvPr/>
        </p:nvSpPr>
        <p:spPr>
          <a:xfrm>
            <a:off x="2884743" y="2739312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2D8851-DCB7-AE44-17F7-7646451ED375}"/>
              </a:ext>
            </a:extLst>
          </p:cNvPr>
          <p:cNvSpPr/>
          <p:nvPr/>
        </p:nvSpPr>
        <p:spPr>
          <a:xfrm>
            <a:off x="2884743" y="2595684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A14D77A-281C-7FEF-1DE9-030AC6DB7093}"/>
              </a:ext>
            </a:extLst>
          </p:cNvPr>
          <p:cNvSpPr/>
          <p:nvPr/>
        </p:nvSpPr>
        <p:spPr>
          <a:xfrm>
            <a:off x="2884743" y="287855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72C889-CDCC-B5E7-D2C6-1E4C69E40ACA}"/>
              </a:ext>
            </a:extLst>
          </p:cNvPr>
          <p:cNvSpPr/>
          <p:nvPr/>
        </p:nvSpPr>
        <p:spPr>
          <a:xfrm>
            <a:off x="2884743" y="3023277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FCE24D2-F65A-6602-5545-F77849FD0CD3}"/>
              </a:ext>
            </a:extLst>
          </p:cNvPr>
          <p:cNvSpPr/>
          <p:nvPr/>
        </p:nvSpPr>
        <p:spPr>
          <a:xfrm>
            <a:off x="2884743" y="3148272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D972AC0-C52D-6FD8-C85F-646410458C03}"/>
              </a:ext>
            </a:extLst>
          </p:cNvPr>
          <p:cNvSpPr/>
          <p:nvPr/>
        </p:nvSpPr>
        <p:spPr>
          <a:xfrm>
            <a:off x="2884743" y="327326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E88897-B5B2-F930-9C11-A5DA2687EDBD}"/>
              </a:ext>
            </a:extLst>
          </p:cNvPr>
          <p:cNvSpPr/>
          <p:nvPr/>
        </p:nvSpPr>
        <p:spPr>
          <a:xfrm>
            <a:off x="2884743" y="340482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AC64B7F-DE21-D722-671E-55518AF530FC}"/>
              </a:ext>
            </a:extLst>
          </p:cNvPr>
          <p:cNvSpPr/>
          <p:nvPr/>
        </p:nvSpPr>
        <p:spPr>
          <a:xfrm>
            <a:off x="2884743" y="353500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34286C5-92C0-9E63-C5B6-D8A1D54D9F52}"/>
              </a:ext>
            </a:extLst>
          </p:cNvPr>
          <p:cNvSpPr/>
          <p:nvPr/>
        </p:nvSpPr>
        <p:spPr>
          <a:xfrm>
            <a:off x="2884743" y="366835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9DD6912-04F9-FCD9-397A-D96B953EEBBD}"/>
              </a:ext>
            </a:extLst>
          </p:cNvPr>
          <p:cNvSpPr/>
          <p:nvPr/>
        </p:nvSpPr>
        <p:spPr>
          <a:xfrm>
            <a:off x="2884743" y="379217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95F5AF0-9EDD-A8C0-3374-F21C772A073C}"/>
              </a:ext>
            </a:extLst>
          </p:cNvPr>
          <p:cNvSpPr/>
          <p:nvPr/>
        </p:nvSpPr>
        <p:spPr>
          <a:xfrm>
            <a:off x="2884743" y="3909651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EFC2DE6-3198-24BB-C630-4ECB11E0DCBD}"/>
              </a:ext>
            </a:extLst>
          </p:cNvPr>
          <p:cNvSpPr/>
          <p:nvPr/>
        </p:nvSpPr>
        <p:spPr>
          <a:xfrm>
            <a:off x="2884743" y="4027126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90D2D27-3C18-A771-C17C-AC33F14F0D0E}"/>
              </a:ext>
            </a:extLst>
          </p:cNvPr>
          <p:cNvSpPr/>
          <p:nvPr/>
        </p:nvSpPr>
        <p:spPr>
          <a:xfrm>
            <a:off x="2884743" y="4138885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516EEE-BA31-4543-5C30-3D6BD3531B35}"/>
              </a:ext>
            </a:extLst>
          </p:cNvPr>
          <p:cNvSpPr/>
          <p:nvPr/>
        </p:nvSpPr>
        <p:spPr>
          <a:xfrm>
            <a:off x="2884743" y="4252874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5FFF97E-F10E-648B-AE50-EB6BA54E221D}"/>
              </a:ext>
            </a:extLst>
          </p:cNvPr>
          <p:cNvSpPr/>
          <p:nvPr/>
        </p:nvSpPr>
        <p:spPr>
          <a:xfrm>
            <a:off x="2884743" y="4370349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ACBA8B0-E1EF-13CA-AD43-7A85E40CDF19}"/>
              </a:ext>
            </a:extLst>
          </p:cNvPr>
          <p:cNvSpPr/>
          <p:nvPr/>
        </p:nvSpPr>
        <p:spPr>
          <a:xfrm>
            <a:off x="2884743" y="4484338"/>
            <a:ext cx="73673" cy="78234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72390" h="7239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169B836D-82E9-5A5B-C708-C293E892B41C}"/>
              </a:ext>
            </a:extLst>
          </p:cNvPr>
          <p:cNvSpPr/>
          <p:nvPr/>
        </p:nvSpPr>
        <p:spPr>
          <a:xfrm rot="16200000">
            <a:off x="5269918" y="1834886"/>
            <a:ext cx="197986" cy="914400"/>
          </a:xfrm>
          <a:prstGeom prst="righ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F385D-AC1E-8E75-1789-CC559CBE0700}"/>
              </a:ext>
            </a:extLst>
          </p:cNvPr>
          <p:cNvSpPr txBox="1"/>
          <p:nvPr/>
        </p:nvSpPr>
        <p:spPr>
          <a:xfrm>
            <a:off x="5100237" y="1883354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p-n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66F7220-0E87-C5CB-BE6D-CAFEAC252F86}"/>
              </a:ext>
            </a:extLst>
          </p:cNvPr>
          <p:cNvSpPr/>
          <p:nvPr/>
        </p:nvSpPr>
        <p:spPr>
          <a:xfrm rot="10800000">
            <a:off x="9429161" y="4301810"/>
            <a:ext cx="294101" cy="437588"/>
          </a:xfrm>
          <a:prstGeom prst="triangl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46840964-1280-DDAA-F15C-8049AE4F2629}"/>
              </a:ext>
            </a:extLst>
          </p:cNvPr>
          <p:cNvSpPr/>
          <p:nvPr/>
        </p:nvSpPr>
        <p:spPr>
          <a:xfrm rot="10800000">
            <a:off x="5747914" y="5018919"/>
            <a:ext cx="294101" cy="43758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37DF92-D88A-9198-D365-E09AB1B3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8025" y="5636651"/>
            <a:ext cx="1248683" cy="5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69 L 0.15261 0.01227 L 0.27214 0.02847 L 0.37956 0.05139 L 0.51993 0.08727 L 0.54063 0.12037 L 0.54414 0.17523 L 0.54792 0.2669 L 0.55026 0.32685 L 0.54558 0.38565 L 0.55287 0.43171 L 0.54297 0.45555 L 0.53086 0.47037 L 0.50026 0.4787 L 0.41993 0.47546 " pathEditMode="relative" rAng="0" ptsTypes="AAAAAAAAAAAAAAA">
                                      <p:cBhvr>
                                        <p:cTn id="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17" y="23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69 L 0.15235 0.00995 L 0.27175 0.02315 L 0.37891 0.04144 L 0.51914 0.07037 L 0.53972 0.09676 L 0.54323 0.14097 L 0.54701 0.21458 L 0.54935 0.26296 L 0.54466 0.31019 L 0.55196 0.34699 L 0.54206 0.3662 L 0.52995 0.37824 L 0.49948 0.38495 L 0.41914 0.38241 " pathEditMode="relative" rAng="0" ptsTypes="AAAAAAAAAAAAAAA">
                                      <p:cBhvr>
                                        <p:cTn id="8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78" y="192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05 0.00255 L 0.24115 -0.00416 L 0.42943 -0.0368 L 0.5168 -0.07314 L 0.53737 -0.07129 L 0.54597 -0.03773 C 0.54636 0.0632 0.54675 0.16436 0.54714 0.26528 L 0.54388 0.29028 L 0.53633 0.29977 L 0.49584 0.30186 " pathEditMode="relative" ptsTypes="AAAAAAAA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7 L 0.06784 0.00718 L 0.12071 0.01621 L 0.16823 0.02917 L 0.23034 0.04931 L 0.23946 0.06783 L 0.24102 0.09885 L 0.24271 0.15047 L 0.24375 0.18426 L 0.24167 0.21737 L 0.24493 0.24329 L 0.2405 0.25672 L 0.23516 0.26505 L 0.22162 0.26991 L 0.18607 0.26783 " pathEditMode="relative" rAng="0" ptsTypes="AAAAAAAAAAAAAAA">
                                      <p:cBhvr>
                                        <p:cTn id="1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344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69 L 0.06784 0.00671 L 0.12071 0.01528 L 0.16823 0.02731 L 0.23034 0.04653 L 0.23946 0.06389 L 0.24102 0.09282 L 0.24271 0.14143 L 0.24375 0.17315 L 0.24167 0.2044 L 0.24493 0.2287 L 0.2405 0.2412 L 0.23516 0.24907 L 0.22162 0.2537 L 0.18607 0.25185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2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7 L 0.06784 0.00579 L 0.12071 0.01343 L 0.16823 0.02385 L 0.23034 0.04028 L 0.23946 0.05533 L 0.24102 0.08056 L 0.24271 0.12269 L 0.24375 0.15024 L 0.24167 0.17709 L 0.24493 0.19815 L 0.2405 0.20903 L 0.23516 0.21598 L 0.22162 0.21991 L 0.18607 0.21829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094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-0.00023 L 0.1543 0.01412 L 0.33334 0.03033 L 0.47422 0.06482 L 0.50977 0.07824 L 0.52709 0.07824 L 0.53724 0.08496 L 0.54701 0.09838 L 0.54753 0.14722 L 0.5487 0.26922 L 0.54805 0.4081 L 0.54701 0.43218 L 0.54323 0.4456 L 0.53138 0.45625 L 0.43802 0.4551 " pathEditMode="relative" ptsTypes="AAAAAAAAAAAAAAA">
                                      <p:cBhvr>
                                        <p:cTn id="1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57 0.00255 L 0.23568 0.00255 L 0.38841 -0.00023 L 0.52227 0.01968 L 0.53946 0.02547 L 0.54701 0.04653 L 0.54766 0.36875 L 0.54063 0.38889 L 0.52487 0.39769 L 0.43972 0.39653 " pathEditMode="relative" ptsTypes="AAAAAAAA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47 L 0.30039 0.00139 L 0.5168 -0.01666 L 0.53295 -0.01759 L 0.54115 -0.00625 L 0.54818 0.01389 L 0.54545 0.33125 L 0.54219 0.35255 L 0.52813 0.35811 L 0.44024 0.35926 " pathEditMode="relative" ptsTypes="AAAAAAAAAA">
                                      <p:cBhvr>
                                        <p:cTn id="22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04 -0.00046 L 0.22227 -0.01111 L 0.3862 -0.03519 L 0.51524 -0.05509 L 0.52865 -0.05509 L 0.54219 -0.04375 L 0.54818 0.00718 L 0.54701 0.15579 L 0.54818 0.25833 L 0.54753 0.29861 L 0.53841 0.3169 L 0.44297 0.32268 " pathEditMode="relative" ptsTypes="AAAAAAAAAAAA">
                                      <p:cBhvr>
                                        <p:cTn id="2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-0.00046 L 0.22331 -0.02916 L 0.41159 -0.08958 L 0.5168 -0.13935 L 0.52982 -0.13935 L 0.54115 -0.12986 L 0.54818 -0.10879 C 0.54779 -0.00393 0.5474 0.10093 0.54701 0.20579 L 0.54271 0.225 L 0.52813 0.2375 L 0.44024 0.23542 " pathEditMode="relative" ptsTypes="AAAAAAAAAAA">
                                      <p:cBhvr>
                                        <p:cTn id="26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04 0.00046 L 0.27292 -0.05532 L 0.46016 -0.12616 L 0.51732 -0.17407 L 0.5319 -0.175 L 0.54271 -0.16273 L 0.5487 -0.13773 L 0.54597 0.175 L 0.5405 0.19028 L 0.53464 0.20185 L 0.44284 0.20486 " pathEditMode="relative" ptsTypes="AAAAAAAAAAA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-0.00023 L 0.22813 -0.01273 L 0.36355 -0.04143 L 0.46498 -0.07106 L 0.5168 -0.09213 L 0.52969 -0.08842 L 0.54701 -0.07106 L 0.54753 -0.0375 L 0.54701 0.0507 L 0.54597 0.13982 L 0.54922 0.20417 L 0.54532 0.24329 L 0.54375 0.26551 L 0.53568 0.28473 L 0.4931 0.28473 " pathEditMode="relative" ptsTypes="AAAAAAAAAAAAAAA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-0.00046 L 0.17149 0.01667 L 0.23581 0.04352 L 0.24662 0.10695 L 0.2444 0.25741 L 0.24493 0.36667 L 0.24115 0.41459 L 0.23464 0.43681 L 0.21628 0.44167 L 0.19414 0.43588 " pathEditMode="relative" ptsTypes="AAAAAAAA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05 0.00139 L 0.23347 0.01088 L 0.4569 0.03194 L 0.51732 0.03866 L 0.5405 0.04444 L 0.54805 0.0618 L 0.54805 0.09815 L 0.54805 0.16435 L 0.5487 0.28426 L 0.54427 0.3868 L 0.54323 0.40324 L 0.5362 0.41088 L 0.49466 0.41389 " pathEditMode="relative" ptsTypes="AAAAAAAAAAA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-0.00023 L 0.23894 -0.00879 L 0.43698 -0.03009 L 0.51784 -0.03564 L 0.53086 -0.03564 L 0.54597 -0.01944 L 0.54818 0.00255 L 0.54649 0.12917 L 0.54753 0.30186 L 0.54427 0.32385 L 0.53568 0.3382 L 0.49688 0.34028 " pathEditMode="relative" ptsTypes="AAAAAAAAAAAA">
                                      <p:cBhvr>
                                        <p:cTn id="3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187FED-5D16-35AB-B5AC-97F16095C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트랜지스터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C0AA15B-8400-8A46-7AE3-A7937ED6FE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트랜지스터</a:t>
            </a:r>
            <a:endParaRPr lang="en-US" altLang="ko-KR" dirty="0"/>
          </a:p>
          <a:p>
            <a:r>
              <a:rPr lang="ko-KR" altLang="en-US" dirty="0"/>
              <a:t>트랜지스터 기호</a:t>
            </a:r>
            <a:endParaRPr lang="en-US" altLang="ko-KR" dirty="0"/>
          </a:p>
          <a:p>
            <a:r>
              <a:rPr lang="ko-KR" altLang="en-US" dirty="0"/>
              <a:t>논리 회로</a:t>
            </a:r>
            <a:endParaRPr lang="en-US" altLang="ko-KR" dirty="0"/>
          </a:p>
          <a:p>
            <a:r>
              <a:rPr lang="ko-KR" altLang="en-US" dirty="0"/>
              <a:t>연산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E35A2-3824-6A15-C0C1-F9E9F29914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0363" y="6492875"/>
            <a:ext cx="401637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5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2841C33-A155-0019-F71C-4B743DC1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B1B05-4A52-CC84-B3C1-D5F462ED7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트랜지스터에는 </a:t>
            </a:r>
            <a:r>
              <a:rPr lang="en-US" altLang="ko-KR" dirty="0"/>
              <a:t>PNP </a:t>
            </a:r>
            <a:r>
              <a:rPr lang="ko-KR" altLang="en-US" dirty="0"/>
              <a:t>또는 </a:t>
            </a:r>
            <a:r>
              <a:rPr lang="en-US" altLang="ko-KR" dirty="0"/>
              <a:t>NPN </a:t>
            </a:r>
            <a:r>
              <a:rPr lang="ko-KR" altLang="en-US" dirty="0"/>
              <a:t>반도체가 들어 있음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B34AAC-2317-27BD-EA58-BB5BA0B18180}"/>
              </a:ext>
            </a:extLst>
          </p:cNvPr>
          <p:cNvSpPr/>
          <p:nvPr/>
        </p:nvSpPr>
        <p:spPr>
          <a:xfrm>
            <a:off x="5289973" y="3024428"/>
            <a:ext cx="84974" cy="19742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60D477-00A3-44D3-7B33-2226241CD141}"/>
              </a:ext>
            </a:extLst>
          </p:cNvPr>
          <p:cNvSpPr/>
          <p:nvPr/>
        </p:nvSpPr>
        <p:spPr>
          <a:xfrm>
            <a:off x="5462692" y="3024428"/>
            <a:ext cx="84974" cy="19742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34B83-8098-D6A1-E19E-D25A55D7AA67}"/>
              </a:ext>
            </a:extLst>
          </p:cNvPr>
          <p:cNvSpPr/>
          <p:nvPr/>
        </p:nvSpPr>
        <p:spPr>
          <a:xfrm>
            <a:off x="5625253" y="3024428"/>
            <a:ext cx="84974" cy="19742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DD49CC-9DA1-5208-7493-60D153A6B482}"/>
              </a:ext>
            </a:extLst>
          </p:cNvPr>
          <p:cNvSpPr/>
          <p:nvPr/>
        </p:nvSpPr>
        <p:spPr>
          <a:xfrm>
            <a:off x="3033602" y="3157728"/>
            <a:ext cx="84974" cy="5425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DEC790-E696-FC4C-4D5D-BF924348D2C5}"/>
              </a:ext>
            </a:extLst>
          </p:cNvPr>
          <p:cNvSpPr/>
          <p:nvPr/>
        </p:nvSpPr>
        <p:spPr>
          <a:xfrm>
            <a:off x="2411528" y="3157728"/>
            <a:ext cx="623729" cy="5425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3E68A2-2297-C5AA-3D7C-63EF8AED225E}"/>
              </a:ext>
            </a:extLst>
          </p:cNvPr>
          <p:cNvSpPr/>
          <p:nvPr/>
        </p:nvSpPr>
        <p:spPr>
          <a:xfrm>
            <a:off x="3118576" y="3157728"/>
            <a:ext cx="623729" cy="5425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AD9DF0-371B-D80F-0564-DDC0399D1D95}"/>
              </a:ext>
            </a:extLst>
          </p:cNvPr>
          <p:cNvSpPr/>
          <p:nvPr/>
        </p:nvSpPr>
        <p:spPr>
          <a:xfrm>
            <a:off x="3037027" y="4028748"/>
            <a:ext cx="84974" cy="5425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BAF88D-7158-076B-5021-C3A824A0EC44}"/>
              </a:ext>
            </a:extLst>
          </p:cNvPr>
          <p:cNvSpPr/>
          <p:nvPr/>
        </p:nvSpPr>
        <p:spPr>
          <a:xfrm>
            <a:off x="2414953" y="4028748"/>
            <a:ext cx="623729" cy="5425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4EA3B0-84EE-73E0-AC5B-6F345E0E75BC}"/>
              </a:ext>
            </a:extLst>
          </p:cNvPr>
          <p:cNvSpPr/>
          <p:nvPr/>
        </p:nvSpPr>
        <p:spPr>
          <a:xfrm>
            <a:off x="3122001" y="4028748"/>
            <a:ext cx="623729" cy="5425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18106B-BAC7-31BA-3F9C-62ED5F33A2B3}"/>
              </a:ext>
            </a:extLst>
          </p:cNvPr>
          <p:cNvSpPr/>
          <p:nvPr/>
        </p:nvSpPr>
        <p:spPr>
          <a:xfrm>
            <a:off x="5183618" y="2210305"/>
            <a:ext cx="623729" cy="817510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26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2841C33-A155-0019-F71C-4B743DC1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B1B05-4A52-CC84-B3C1-D5F462ED7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가운데 도선에 특정 전압을 걸어주면 전류가 흐름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18106B-BAC7-31BA-3F9C-62ED5F33A2B3}"/>
              </a:ext>
            </a:extLst>
          </p:cNvPr>
          <p:cNvSpPr/>
          <p:nvPr/>
        </p:nvSpPr>
        <p:spPr>
          <a:xfrm>
            <a:off x="5183618" y="2210305"/>
            <a:ext cx="623729" cy="817510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B34AAC-2317-27BD-EA58-BB5BA0B18180}"/>
              </a:ext>
            </a:extLst>
          </p:cNvPr>
          <p:cNvSpPr/>
          <p:nvPr/>
        </p:nvSpPr>
        <p:spPr>
          <a:xfrm>
            <a:off x="5289973" y="3024428"/>
            <a:ext cx="84974" cy="19742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60D477-00A3-44D3-7B33-2226241CD141}"/>
              </a:ext>
            </a:extLst>
          </p:cNvPr>
          <p:cNvSpPr/>
          <p:nvPr/>
        </p:nvSpPr>
        <p:spPr>
          <a:xfrm>
            <a:off x="5462692" y="3024428"/>
            <a:ext cx="84974" cy="19742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34B83-8098-D6A1-E19E-D25A55D7AA67}"/>
              </a:ext>
            </a:extLst>
          </p:cNvPr>
          <p:cNvSpPr/>
          <p:nvPr/>
        </p:nvSpPr>
        <p:spPr>
          <a:xfrm>
            <a:off x="5625253" y="3024428"/>
            <a:ext cx="84974" cy="19742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DD49CC-9DA1-5208-7493-60D153A6B482}"/>
              </a:ext>
            </a:extLst>
          </p:cNvPr>
          <p:cNvSpPr/>
          <p:nvPr/>
        </p:nvSpPr>
        <p:spPr>
          <a:xfrm>
            <a:off x="3033602" y="3157728"/>
            <a:ext cx="84974" cy="5425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DEC790-E696-FC4C-4D5D-BF924348D2C5}"/>
              </a:ext>
            </a:extLst>
          </p:cNvPr>
          <p:cNvSpPr/>
          <p:nvPr/>
        </p:nvSpPr>
        <p:spPr>
          <a:xfrm>
            <a:off x="2411528" y="3157728"/>
            <a:ext cx="623729" cy="5425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3E68A2-2297-C5AA-3D7C-63EF8AED225E}"/>
              </a:ext>
            </a:extLst>
          </p:cNvPr>
          <p:cNvSpPr/>
          <p:nvPr/>
        </p:nvSpPr>
        <p:spPr>
          <a:xfrm>
            <a:off x="3118576" y="3157728"/>
            <a:ext cx="623729" cy="5425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AD9DF0-371B-D80F-0564-DDC0399D1D95}"/>
              </a:ext>
            </a:extLst>
          </p:cNvPr>
          <p:cNvSpPr/>
          <p:nvPr/>
        </p:nvSpPr>
        <p:spPr>
          <a:xfrm>
            <a:off x="3037027" y="4028748"/>
            <a:ext cx="84974" cy="5425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BAF88D-7158-076B-5021-C3A824A0EC44}"/>
              </a:ext>
            </a:extLst>
          </p:cNvPr>
          <p:cNvSpPr/>
          <p:nvPr/>
        </p:nvSpPr>
        <p:spPr>
          <a:xfrm>
            <a:off x="2414953" y="4028748"/>
            <a:ext cx="623729" cy="5425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4EA3B0-84EE-73E0-AC5B-6F345E0E75BC}"/>
              </a:ext>
            </a:extLst>
          </p:cNvPr>
          <p:cNvSpPr/>
          <p:nvPr/>
        </p:nvSpPr>
        <p:spPr>
          <a:xfrm>
            <a:off x="3122001" y="4028748"/>
            <a:ext cx="623729" cy="5425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504530B8-A4E3-80F7-98F5-F699F732BBB7}"/>
              </a:ext>
            </a:extLst>
          </p:cNvPr>
          <p:cNvSpPr/>
          <p:nvPr/>
        </p:nvSpPr>
        <p:spPr>
          <a:xfrm>
            <a:off x="5358014" y="5073227"/>
            <a:ext cx="274935" cy="527041"/>
          </a:xfrm>
          <a:prstGeom prst="upArrow">
            <a:avLst>
              <a:gd name="adj1" fmla="val 50000"/>
              <a:gd name="adj2" fmla="val 7956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695C04-73EB-932F-8BBF-D3455E22BD5A}"/>
              </a:ext>
            </a:extLst>
          </p:cNvPr>
          <p:cNvGrpSpPr/>
          <p:nvPr/>
        </p:nvGrpSpPr>
        <p:grpSpPr>
          <a:xfrm>
            <a:off x="5322332" y="2968176"/>
            <a:ext cx="458839" cy="2071182"/>
            <a:chOff x="5322332" y="2968176"/>
            <a:chExt cx="458839" cy="207118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F128A37-164E-7E0E-AA90-FEE83BFA2460}"/>
                </a:ext>
              </a:extLst>
            </p:cNvPr>
            <p:cNvSpPr/>
            <p:nvPr/>
          </p:nvSpPr>
          <p:spPr>
            <a:xfrm>
              <a:off x="5322332" y="2968176"/>
              <a:ext cx="357743" cy="2071182"/>
            </a:xfrm>
            <a:prstGeom prst="round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4F843A4-9968-64F5-65A3-C1669C47A135}"/>
                </a:ext>
              </a:extLst>
            </p:cNvPr>
            <p:cNvSpPr/>
            <p:nvPr/>
          </p:nvSpPr>
          <p:spPr>
            <a:xfrm rot="10800000">
              <a:off x="5609132" y="3898845"/>
              <a:ext cx="172039" cy="269482"/>
            </a:xfrm>
            <a:prstGeom prst="triangle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29D492-68C8-087E-CA07-58A48122D3D6}"/>
              </a:ext>
            </a:extLst>
          </p:cNvPr>
          <p:cNvGrpSpPr/>
          <p:nvPr/>
        </p:nvGrpSpPr>
        <p:grpSpPr>
          <a:xfrm>
            <a:off x="5329440" y="2974949"/>
            <a:ext cx="277348" cy="2071182"/>
            <a:chOff x="5329440" y="2974949"/>
            <a:chExt cx="277348" cy="2071182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3E6522B-B1EC-AA6F-308F-B8C9019E4485}"/>
                </a:ext>
              </a:extLst>
            </p:cNvPr>
            <p:cNvSpPr/>
            <p:nvPr/>
          </p:nvSpPr>
          <p:spPr>
            <a:xfrm>
              <a:off x="5329440" y="2974949"/>
              <a:ext cx="184221" cy="2071182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DBC12512-8970-0C12-004A-C7A24429D1E2}"/>
                </a:ext>
              </a:extLst>
            </p:cNvPr>
            <p:cNvSpPr/>
            <p:nvPr/>
          </p:nvSpPr>
          <p:spPr>
            <a:xfrm rot="10800000">
              <a:off x="5434749" y="3588725"/>
              <a:ext cx="172039" cy="2694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01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EA2F9-1FA6-D63D-B4B9-321A6090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 기호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1F3127-585D-798A-B18F-F55754EEB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트랜지스터 기호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047924-B102-9080-5258-0E3F77BE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44</a:t>
            </a:fld>
            <a:endParaRPr 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474D03-78DB-DAB7-440A-E520A3C4FBC9}"/>
              </a:ext>
            </a:extLst>
          </p:cNvPr>
          <p:cNvGrpSpPr/>
          <p:nvPr/>
        </p:nvGrpSpPr>
        <p:grpSpPr>
          <a:xfrm>
            <a:off x="4210187" y="2165395"/>
            <a:ext cx="2744297" cy="3182842"/>
            <a:chOff x="4210187" y="2165395"/>
            <a:chExt cx="2744297" cy="318284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49143B3-9FCF-C2EA-D9F9-2FE637DCEC08}"/>
                </a:ext>
              </a:extLst>
            </p:cNvPr>
            <p:cNvGrpSpPr/>
            <p:nvPr/>
          </p:nvGrpSpPr>
          <p:grpSpPr>
            <a:xfrm>
              <a:off x="4210187" y="2165395"/>
              <a:ext cx="2744297" cy="2959192"/>
              <a:chOff x="3039228" y="2408796"/>
              <a:chExt cx="2744297" cy="2959192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FF0E297-D7EA-3B4A-9199-A20560E27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9228" y="2434014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EF5BC713-B5A4-468A-BEC6-DCD7BFCD4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3401" y="2987697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4B4DD6B-6AA0-F5A1-50B1-7678C37ED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174" y="2408796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CD6C2A4-A84B-7190-9043-E8014B93B6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001" y="2434014"/>
                <a:ext cx="388127" cy="55368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6CBF364C-DFDE-66F9-F2F2-A391CE8046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0676" y="2408796"/>
                <a:ext cx="251076" cy="5789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7F7DFC4-EEB5-8C61-59FE-554787BF68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481" y="2987697"/>
                <a:ext cx="0" cy="238029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032169F-0DBB-DBFB-0AD2-EE13D4B55E9B}"/>
                </a:ext>
              </a:extLst>
            </p:cNvPr>
            <p:cNvSpPr/>
            <p:nvPr/>
          </p:nvSpPr>
          <p:spPr>
            <a:xfrm>
              <a:off x="5535739" y="5124578"/>
              <a:ext cx="243402" cy="22365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6457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27425-D23F-AEF3-ADD2-4B308A7C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 기호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99DACA-D069-830C-290D-5CCF0EEE34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트랜지스터를 이용하면 </a:t>
            </a:r>
            <a:r>
              <a:rPr lang="en-US" altLang="ko-KR" dirty="0"/>
              <a:t>Logic Gate(</a:t>
            </a:r>
            <a:r>
              <a:rPr lang="ko-KR" altLang="en-US" dirty="0"/>
              <a:t>논리 회로</a:t>
            </a:r>
            <a:r>
              <a:rPr lang="en-US" altLang="ko-KR" dirty="0"/>
              <a:t>)</a:t>
            </a:r>
            <a:r>
              <a:rPr lang="ko-KR" altLang="en-US" dirty="0"/>
              <a:t> 를 만들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AB7CDF-8C1F-4CDA-0850-B02CBAB8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45</a:t>
            </a:fld>
            <a:endParaRPr 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4AFCED4-19A0-0C94-0EA6-3F0C9526DA6A}"/>
              </a:ext>
            </a:extLst>
          </p:cNvPr>
          <p:cNvGrpSpPr/>
          <p:nvPr/>
        </p:nvGrpSpPr>
        <p:grpSpPr>
          <a:xfrm rot="5400000">
            <a:off x="1154515" y="2799175"/>
            <a:ext cx="2315567" cy="1828251"/>
            <a:chOff x="4210187" y="2145661"/>
            <a:chExt cx="4614234" cy="32025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53CD6A5-241C-9844-E136-5FBB9E5A6FFD}"/>
                </a:ext>
              </a:extLst>
            </p:cNvPr>
            <p:cNvGrpSpPr/>
            <p:nvPr/>
          </p:nvGrpSpPr>
          <p:grpSpPr>
            <a:xfrm>
              <a:off x="4210187" y="2165395"/>
              <a:ext cx="1882524" cy="3182842"/>
              <a:chOff x="4210187" y="2165395"/>
              <a:chExt cx="1882524" cy="31828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42839A7-6486-915A-27A5-6B3F63438460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1882524" cy="2959192"/>
                <a:chOff x="3039228" y="2408796"/>
                <a:chExt cx="1882524" cy="2959192"/>
              </a:xfrm>
            </p:grpSpPr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91F340CA-5980-BB09-5194-DC6230A92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5B785C8C-2695-966C-931C-9F50F5A2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EA261E3A-89A7-F2D0-080C-574D62D1D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582E436-80FD-28FE-3A8E-87975D723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2FDA5934-70BC-2F49-DF7B-649EAC81ED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B09E3028-145C-E864-B541-D935E5CD336F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1F37CFF-5EDA-BF26-D96C-ED082E78231E}"/>
                </a:ext>
              </a:extLst>
            </p:cNvPr>
            <p:cNvGrpSpPr/>
            <p:nvPr/>
          </p:nvGrpSpPr>
          <p:grpSpPr>
            <a:xfrm>
              <a:off x="6080124" y="2145661"/>
              <a:ext cx="2744297" cy="3182842"/>
              <a:chOff x="4210187" y="2165395"/>
              <a:chExt cx="2744297" cy="318284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5E11135-600C-A735-AD26-4BDB6455C531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2744297" cy="2959192"/>
                <a:chOff x="3039228" y="2408796"/>
                <a:chExt cx="2744297" cy="2959192"/>
              </a:xfrm>
            </p:grpSpPr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35B8C66D-EE9E-1B35-9706-786928187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0F5D22D-76CC-E5B0-A84B-ED10DBE564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AF50A9F2-809C-EF18-2717-1F2028205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174" y="2408796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E2FB5D2F-C36E-49E5-7416-68B5227E2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C318965-F768-028D-B860-FB3C2BBBB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94D61439-A6C8-F197-1AA3-438B87A2F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08E85EC-B918-7F70-5DCB-2F48DFD56D69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E5EE5F-160E-3ED6-80C8-70FD29F8D7BC}"/>
              </a:ext>
            </a:extLst>
          </p:cNvPr>
          <p:cNvSpPr/>
          <p:nvPr/>
        </p:nvSpPr>
        <p:spPr>
          <a:xfrm>
            <a:off x="1710388" y="1940633"/>
            <a:ext cx="1059111" cy="4640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EC3578F6-DB0F-AD2C-4278-8636FC4379AA}"/>
              </a:ext>
            </a:extLst>
          </p:cNvPr>
          <p:cNvSpPr/>
          <p:nvPr/>
        </p:nvSpPr>
        <p:spPr>
          <a:xfrm>
            <a:off x="2047834" y="5022387"/>
            <a:ext cx="596687" cy="608734"/>
          </a:xfrm>
          <a:prstGeom prst="round2Same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42EDE86-EF74-8D15-4356-5577237AA95A}"/>
              </a:ext>
            </a:extLst>
          </p:cNvPr>
          <p:cNvCxnSpPr>
            <a:cxnSpLocks/>
          </p:cNvCxnSpPr>
          <p:nvPr/>
        </p:nvCxnSpPr>
        <p:spPr>
          <a:xfrm>
            <a:off x="2346177" y="4871085"/>
            <a:ext cx="0" cy="151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B4A8C1A-90A3-A6A0-D0F0-3DC9CAB5F937}"/>
              </a:ext>
            </a:extLst>
          </p:cNvPr>
          <p:cNvCxnSpPr>
            <a:cxnSpLocks/>
          </p:cNvCxnSpPr>
          <p:nvPr/>
        </p:nvCxnSpPr>
        <p:spPr>
          <a:xfrm>
            <a:off x="2204042" y="5631121"/>
            <a:ext cx="0" cy="151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C5FE18F-411A-A2F8-7737-7A73DB5CB621}"/>
              </a:ext>
            </a:extLst>
          </p:cNvPr>
          <p:cNvCxnSpPr>
            <a:cxnSpLocks/>
          </p:cNvCxnSpPr>
          <p:nvPr/>
        </p:nvCxnSpPr>
        <p:spPr>
          <a:xfrm>
            <a:off x="2505156" y="5631121"/>
            <a:ext cx="0" cy="151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5DEA03-3A3A-6CE5-E302-18C69C55ED03}"/>
              </a:ext>
            </a:extLst>
          </p:cNvPr>
          <p:cNvSpPr/>
          <p:nvPr/>
        </p:nvSpPr>
        <p:spPr>
          <a:xfrm>
            <a:off x="5566444" y="1940632"/>
            <a:ext cx="1059111" cy="4640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CAC2C8-8EAC-EEDE-35FF-6131CF8CDA84}"/>
              </a:ext>
            </a:extLst>
          </p:cNvPr>
          <p:cNvSpPr/>
          <p:nvPr/>
        </p:nvSpPr>
        <p:spPr>
          <a:xfrm>
            <a:off x="9119886" y="1940632"/>
            <a:ext cx="1059111" cy="4640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NOT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17B6D7B-D4F1-B52C-DA30-038DC3002FFC}"/>
              </a:ext>
            </a:extLst>
          </p:cNvPr>
          <p:cNvGrpSpPr/>
          <p:nvPr/>
        </p:nvGrpSpPr>
        <p:grpSpPr>
          <a:xfrm>
            <a:off x="5755271" y="4889176"/>
            <a:ext cx="681455" cy="825824"/>
            <a:chOff x="5878041" y="4860564"/>
            <a:chExt cx="681455" cy="82582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D257747-D8F7-D58F-52C7-A6669E7126F6}"/>
                </a:ext>
              </a:extLst>
            </p:cNvPr>
            <p:cNvGrpSpPr/>
            <p:nvPr/>
          </p:nvGrpSpPr>
          <p:grpSpPr>
            <a:xfrm>
              <a:off x="5878041" y="5016497"/>
              <a:ext cx="681455" cy="608734"/>
              <a:chOff x="5631125" y="3631281"/>
              <a:chExt cx="815724" cy="828886"/>
            </a:xfrm>
          </p:grpSpPr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9D9C6E02-4F95-8E18-8393-3BFB8BD72AEE}"/>
                  </a:ext>
                </a:extLst>
              </p:cNvPr>
              <p:cNvSpPr/>
              <p:nvPr/>
            </p:nvSpPr>
            <p:spPr>
              <a:xfrm>
                <a:off x="5631125" y="3631281"/>
                <a:ext cx="815724" cy="828886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DACD9D33-D39B-7420-1409-4A37E3984698}"/>
                  </a:ext>
                </a:extLst>
              </p:cNvPr>
              <p:cNvSpPr/>
              <p:nvPr/>
            </p:nvSpPr>
            <p:spPr>
              <a:xfrm>
                <a:off x="5637704" y="4275971"/>
                <a:ext cx="809145" cy="164461"/>
              </a:xfrm>
              <a:custGeom>
                <a:avLst/>
                <a:gdLst>
                  <a:gd name="connsiteX0" fmla="*/ 0 w 809145"/>
                  <a:gd name="connsiteY0" fmla="*/ 164461 h 164461"/>
                  <a:gd name="connsiteX1" fmla="*/ 381548 w 809145"/>
                  <a:gd name="connsiteY1" fmla="*/ 0 h 164461"/>
                  <a:gd name="connsiteX2" fmla="*/ 809145 w 809145"/>
                  <a:gd name="connsiteY2" fmla="*/ 164461 h 164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9145" h="164461">
                    <a:moveTo>
                      <a:pt x="0" y="164461"/>
                    </a:moveTo>
                    <a:cubicBezTo>
                      <a:pt x="123345" y="82230"/>
                      <a:pt x="246691" y="0"/>
                      <a:pt x="381548" y="0"/>
                    </a:cubicBezTo>
                    <a:cubicBezTo>
                      <a:pt x="516405" y="0"/>
                      <a:pt x="695119" y="107448"/>
                      <a:pt x="809145" y="16446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3284E5-1954-9795-B97F-2FC3A207D184}"/>
                </a:ext>
              </a:extLst>
            </p:cNvPr>
            <p:cNvCxnSpPr>
              <a:cxnSpLocks/>
            </p:cNvCxnSpPr>
            <p:nvPr/>
          </p:nvCxnSpPr>
          <p:spPr>
            <a:xfrm>
              <a:off x="6221960" y="4860564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E2F43C3-6D2A-7050-B581-2F5DAD673E60}"/>
                </a:ext>
              </a:extLst>
            </p:cNvPr>
            <p:cNvCxnSpPr>
              <a:cxnSpLocks/>
            </p:cNvCxnSpPr>
            <p:nvPr/>
          </p:nvCxnSpPr>
          <p:spPr>
            <a:xfrm>
              <a:off x="6066669" y="5535086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44B4E0A-FCB9-B266-B884-DC50805B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7783" y="5535086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21C8E2-790A-9A38-0240-A6E48019FE58}"/>
              </a:ext>
            </a:extLst>
          </p:cNvPr>
          <p:cNvSpPr/>
          <p:nvPr/>
        </p:nvSpPr>
        <p:spPr>
          <a:xfrm>
            <a:off x="5894857" y="3473027"/>
            <a:ext cx="402282" cy="3084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1C766E-FE47-B729-497E-6A7A9A800676}"/>
              </a:ext>
            </a:extLst>
          </p:cNvPr>
          <p:cNvGrpSpPr/>
          <p:nvPr/>
        </p:nvGrpSpPr>
        <p:grpSpPr>
          <a:xfrm>
            <a:off x="8694725" y="2987981"/>
            <a:ext cx="1816985" cy="1377548"/>
            <a:chOff x="8826636" y="2552127"/>
            <a:chExt cx="1816985" cy="137754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DBA92E1-4732-F9ED-90AF-98A7B41CDD55}"/>
                </a:ext>
              </a:extLst>
            </p:cNvPr>
            <p:cNvGrpSpPr/>
            <p:nvPr/>
          </p:nvGrpSpPr>
          <p:grpSpPr>
            <a:xfrm rot="5400000">
              <a:off x="9262774" y="2115989"/>
              <a:ext cx="944709" cy="1816985"/>
              <a:chOff x="4210187" y="2165395"/>
              <a:chExt cx="1882524" cy="3182842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68423632-D231-6BED-9A5E-2ACD3AF6CCA3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1882524" cy="2959192"/>
                <a:chOff x="3039228" y="2408796"/>
                <a:chExt cx="1882524" cy="2959192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B8EC29E1-08DA-EABC-4CC9-AED6641B3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605746CD-73C3-C375-16D8-07AFA73ED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0EA5102-72F1-8E3F-63C8-81CA83047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CFB4560A-71E5-F7A4-2EF5-E54A5EFC8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BD91E6D-7E9D-DC29-5051-9AA860D187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39147839-AF6C-10C8-722F-306D865112DA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DD27B73-BF5B-A526-ED93-5879F0ABF8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19159" y="3711792"/>
              <a:ext cx="43576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72EF413B-AABF-B705-0D39-D0D8CE187B5A}"/>
              </a:ext>
            </a:extLst>
          </p:cNvPr>
          <p:cNvSpPr/>
          <p:nvPr/>
        </p:nvSpPr>
        <p:spPr>
          <a:xfrm>
            <a:off x="9330618" y="5030281"/>
            <a:ext cx="779486" cy="618627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659B82B-6837-F726-894A-C94D29D62F22}"/>
              </a:ext>
            </a:extLst>
          </p:cNvPr>
          <p:cNvCxnSpPr>
            <a:cxnSpLocks/>
          </p:cNvCxnSpPr>
          <p:nvPr/>
        </p:nvCxnSpPr>
        <p:spPr>
          <a:xfrm>
            <a:off x="9714011" y="4877435"/>
            <a:ext cx="0" cy="1513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4EAF8DA-10E3-24F3-A0C6-CEBAEF2E3572}"/>
              </a:ext>
            </a:extLst>
          </p:cNvPr>
          <p:cNvCxnSpPr>
            <a:cxnSpLocks/>
          </p:cNvCxnSpPr>
          <p:nvPr/>
        </p:nvCxnSpPr>
        <p:spPr>
          <a:xfrm>
            <a:off x="9573858" y="5648910"/>
            <a:ext cx="0" cy="1513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F6547D8-7AE8-F11E-C393-92DE88DE0395}"/>
              </a:ext>
            </a:extLst>
          </p:cNvPr>
          <p:cNvCxnSpPr>
            <a:cxnSpLocks/>
          </p:cNvCxnSpPr>
          <p:nvPr/>
        </p:nvCxnSpPr>
        <p:spPr>
          <a:xfrm>
            <a:off x="9874972" y="5648910"/>
            <a:ext cx="0" cy="1513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6AC6E51-23D8-EAEB-CC55-03BDEE112BE0}"/>
              </a:ext>
            </a:extLst>
          </p:cNvPr>
          <p:cNvSpPr txBox="1"/>
          <p:nvPr/>
        </p:nvSpPr>
        <p:spPr>
          <a:xfrm>
            <a:off x="2941746" y="2087044"/>
            <a:ext cx="518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r>
              <a:rPr lang="en-US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Vcc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92A0BD6-4F9A-7770-6E33-2DA5CF1D9BD3}"/>
              </a:ext>
            </a:extLst>
          </p:cNvPr>
          <p:cNvCxnSpPr>
            <a:cxnSpLocks/>
          </p:cNvCxnSpPr>
          <p:nvPr/>
        </p:nvCxnSpPr>
        <p:spPr>
          <a:xfrm flipV="1">
            <a:off x="3200760" y="2372798"/>
            <a:ext cx="0" cy="20525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4A27721-C3B9-EE2A-AFDD-61C59EABE037}"/>
              </a:ext>
            </a:extLst>
          </p:cNvPr>
          <p:cNvCxnSpPr>
            <a:cxnSpLocks/>
          </p:cNvCxnSpPr>
          <p:nvPr/>
        </p:nvCxnSpPr>
        <p:spPr>
          <a:xfrm>
            <a:off x="3212027" y="4782509"/>
            <a:ext cx="3008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197C162-FD76-34F9-BBE4-D0E76D2853C1}"/>
              </a:ext>
            </a:extLst>
          </p:cNvPr>
          <p:cNvSpPr txBox="1"/>
          <p:nvPr/>
        </p:nvSpPr>
        <p:spPr>
          <a:xfrm>
            <a:off x="3460791" y="4644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2EBC32-606E-B38C-A0E1-0C78F1C5652F}"/>
              </a:ext>
            </a:extLst>
          </p:cNvPr>
          <p:cNvSpPr txBox="1"/>
          <p:nvPr/>
        </p:nvSpPr>
        <p:spPr>
          <a:xfrm>
            <a:off x="3032332" y="3100430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T1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901DD6-5AFD-34AD-B59F-9A423B19E4F4}"/>
              </a:ext>
            </a:extLst>
          </p:cNvPr>
          <p:cNvSpPr txBox="1"/>
          <p:nvPr/>
        </p:nvSpPr>
        <p:spPr>
          <a:xfrm>
            <a:off x="3034214" y="4075259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T2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B9CC286-B14B-92A5-0E6C-75B9B68DF910}"/>
              </a:ext>
            </a:extLst>
          </p:cNvPr>
          <p:cNvCxnSpPr>
            <a:cxnSpLocks/>
          </p:cNvCxnSpPr>
          <p:nvPr/>
        </p:nvCxnSpPr>
        <p:spPr>
          <a:xfrm>
            <a:off x="6358846" y="3517514"/>
            <a:ext cx="0" cy="2178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6D06494-68D2-C111-7120-C85BBB2CC5BA}"/>
              </a:ext>
            </a:extLst>
          </p:cNvPr>
          <p:cNvCxnSpPr>
            <a:cxnSpLocks/>
          </p:cNvCxnSpPr>
          <p:nvPr/>
        </p:nvCxnSpPr>
        <p:spPr>
          <a:xfrm>
            <a:off x="5827092" y="3518615"/>
            <a:ext cx="0" cy="2178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3F6364E-E4CD-149B-39C1-6376EBF40706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095998" y="2773399"/>
            <a:ext cx="0" cy="69962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2D77AAB-F220-9460-C779-A37DB1020DF3}"/>
              </a:ext>
            </a:extLst>
          </p:cNvPr>
          <p:cNvSpPr txBox="1"/>
          <p:nvPr/>
        </p:nvSpPr>
        <p:spPr>
          <a:xfrm>
            <a:off x="5798847" y="2523832"/>
            <a:ext cx="518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r>
              <a:rPr lang="en-US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Vcc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7F45C47-8218-296D-09C1-95FDED5BF3A4}"/>
              </a:ext>
            </a:extLst>
          </p:cNvPr>
          <p:cNvCxnSpPr>
            <a:cxnSpLocks/>
          </p:cNvCxnSpPr>
          <p:nvPr/>
        </p:nvCxnSpPr>
        <p:spPr>
          <a:xfrm>
            <a:off x="6095998" y="3777992"/>
            <a:ext cx="0" cy="78085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67C68CD-193D-3BD0-1FE5-A570CD039929}"/>
              </a:ext>
            </a:extLst>
          </p:cNvPr>
          <p:cNvSpPr txBox="1"/>
          <p:nvPr/>
        </p:nvSpPr>
        <p:spPr>
          <a:xfrm>
            <a:off x="5673546" y="3780171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T1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2BE5F17-C459-ADE8-005B-197880DA0385}"/>
              </a:ext>
            </a:extLst>
          </p:cNvPr>
          <p:cNvSpPr txBox="1"/>
          <p:nvPr/>
        </p:nvSpPr>
        <p:spPr>
          <a:xfrm>
            <a:off x="6170279" y="3786568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T2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305B6D8-615E-4E4A-D948-B1B8CA1E8CDF}"/>
              </a:ext>
            </a:extLst>
          </p:cNvPr>
          <p:cNvSpPr/>
          <p:nvPr/>
        </p:nvSpPr>
        <p:spPr>
          <a:xfrm rot="5400000">
            <a:off x="6052282" y="412506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97F129F-461F-BA6F-6CA8-C2C9DA0D471D}"/>
              </a:ext>
            </a:extLst>
          </p:cNvPr>
          <p:cNvCxnSpPr>
            <a:cxnSpLocks/>
          </p:cNvCxnSpPr>
          <p:nvPr/>
        </p:nvCxnSpPr>
        <p:spPr>
          <a:xfrm flipV="1">
            <a:off x="6367692" y="3626455"/>
            <a:ext cx="150759" cy="6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8AA47E3-F6A1-A59D-BE80-894396F1FE8C}"/>
              </a:ext>
            </a:extLst>
          </p:cNvPr>
          <p:cNvCxnSpPr>
            <a:cxnSpLocks/>
          </p:cNvCxnSpPr>
          <p:nvPr/>
        </p:nvCxnSpPr>
        <p:spPr>
          <a:xfrm flipV="1">
            <a:off x="5664296" y="3625690"/>
            <a:ext cx="150759" cy="6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88E36EA-1B4F-11B1-1CCB-D4796FA55BFE}"/>
              </a:ext>
            </a:extLst>
          </p:cNvPr>
          <p:cNvGrpSpPr/>
          <p:nvPr/>
        </p:nvGrpSpPr>
        <p:grpSpPr>
          <a:xfrm>
            <a:off x="3149334" y="4859485"/>
            <a:ext cx="131646" cy="258009"/>
            <a:chOff x="4484649" y="3335787"/>
            <a:chExt cx="131646" cy="258009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B8A2BFC0-8F85-EA77-9513-F593790A51DF}"/>
                </a:ext>
              </a:extLst>
            </p:cNvPr>
            <p:cNvCxnSpPr>
              <a:cxnSpLocks/>
            </p:cNvCxnSpPr>
            <p:nvPr/>
          </p:nvCxnSpPr>
          <p:spPr>
            <a:xfrm>
              <a:off x="4547501" y="3377429"/>
              <a:ext cx="64479" cy="3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550DDBE-95EB-24FA-3E6A-3A9876C4D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6275" y="3409948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A2EABA10-8521-64A3-4E53-80326466BC0F}"/>
                </a:ext>
              </a:extLst>
            </p:cNvPr>
            <p:cNvCxnSpPr>
              <a:cxnSpLocks/>
            </p:cNvCxnSpPr>
            <p:nvPr/>
          </p:nvCxnSpPr>
          <p:spPr>
            <a:xfrm>
              <a:off x="4490590" y="3449476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F9A7A66-6D32-5F0C-9F4C-D9998F765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4649" y="3489147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E2E9F26C-74FF-4553-1392-487A457047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6207" y="3524594"/>
              <a:ext cx="84647" cy="28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DDEAC369-8D95-6F46-9B45-8B53BD78C5BF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63" y="3335787"/>
              <a:ext cx="0" cy="40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BD9C715E-0DE6-824C-B08C-63E5D99B15E5}"/>
                </a:ext>
              </a:extLst>
            </p:cNvPr>
            <p:cNvCxnSpPr>
              <a:cxnSpLocks/>
            </p:cNvCxnSpPr>
            <p:nvPr/>
          </p:nvCxnSpPr>
          <p:spPr>
            <a:xfrm>
              <a:off x="4568244" y="3552975"/>
              <a:ext cx="0" cy="40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97F1DC1-A808-48A7-821C-759CA5FCBFD9}"/>
              </a:ext>
            </a:extLst>
          </p:cNvPr>
          <p:cNvGrpSpPr/>
          <p:nvPr/>
        </p:nvGrpSpPr>
        <p:grpSpPr>
          <a:xfrm rot="5400000">
            <a:off x="5371975" y="3402446"/>
            <a:ext cx="131646" cy="440958"/>
            <a:chOff x="4484649" y="3335787"/>
            <a:chExt cx="131646" cy="440958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BE2C1C7D-3C2D-CD0A-234F-662E44EA91DE}"/>
                </a:ext>
              </a:extLst>
            </p:cNvPr>
            <p:cNvCxnSpPr>
              <a:cxnSpLocks/>
            </p:cNvCxnSpPr>
            <p:nvPr/>
          </p:nvCxnSpPr>
          <p:spPr>
            <a:xfrm>
              <a:off x="4547501" y="3377429"/>
              <a:ext cx="64479" cy="3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8A40FDBF-AC7D-C806-CB95-5E5DA87298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6275" y="3409948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0259973E-E40D-F98C-7B05-15A67373500F}"/>
                </a:ext>
              </a:extLst>
            </p:cNvPr>
            <p:cNvCxnSpPr>
              <a:cxnSpLocks/>
            </p:cNvCxnSpPr>
            <p:nvPr/>
          </p:nvCxnSpPr>
          <p:spPr>
            <a:xfrm>
              <a:off x="4490590" y="3449476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0FB2B92D-C7BB-6E5A-6865-6F13E3C44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4649" y="3489147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E3B15950-9F77-5491-D931-0002ECA519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6207" y="3524594"/>
              <a:ext cx="84647" cy="28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D232AAD5-080A-8144-44ED-9F3D9DE0718F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63" y="3335787"/>
              <a:ext cx="0" cy="40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67C2068-1521-2804-05C4-0E5A127F7DC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457666" y="3663554"/>
              <a:ext cx="223770" cy="2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273D1C3-269C-773D-4BBB-F46B3A785139}"/>
              </a:ext>
            </a:extLst>
          </p:cNvPr>
          <p:cNvGrpSpPr/>
          <p:nvPr/>
        </p:nvGrpSpPr>
        <p:grpSpPr>
          <a:xfrm rot="5400000">
            <a:off x="6682784" y="3370147"/>
            <a:ext cx="131646" cy="461674"/>
            <a:chOff x="4484649" y="3132122"/>
            <a:chExt cx="131646" cy="461674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98CDE6FB-5B5F-F9D5-6912-EEF320CB3C36}"/>
                </a:ext>
              </a:extLst>
            </p:cNvPr>
            <p:cNvCxnSpPr>
              <a:cxnSpLocks/>
            </p:cNvCxnSpPr>
            <p:nvPr/>
          </p:nvCxnSpPr>
          <p:spPr>
            <a:xfrm>
              <a:off x="4547501" y="3377429"/>
              <a:ext cx="64479" cy="3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0007A5AF-318F-B2FD-6918-EA911CBDF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6275" y="3409948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B5E9D375-8370-6346-DB12-F5491510F15D}"/>
                </a:ext>
              </a:extLst>
            </p:cNvPr>
            <p:cNvCxnSpPr>
              <a:cxnSpLocks/>
            </p:cNvCxnSpPr>
            <p:nvPr/>
          </p:nvCxnSpPr>
          <p:spPr>
            <a:xfrm>
              <a:off x="4490590" y="3449476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A802FB0-BDB5-50A2-729A-D82B8444E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4649" y="3489147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8527CAB-47D4-0B63-378B-921F315689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6207" y="3524594"/>
              <a:ext cx="84647" cy="28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DC4E98CE-5C8D-3D21-11DD-2316D669F6D3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430022" y="3254364"/>
              <a:ext cx="244486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9726A905-4CCB-9D15-2F7E-EC7F6F2A0CB1}"/>
                </a:ext>
              </a:extLst>
            </p:cNvPr>
            <p:cNvCxnSpPr>
              <a:cxnSpLocks/>
            </p:cNvCxnSpPr>
            <p:nvPr/>
          </p:nvCxnSpPr>
          <p:spPr>
            <a:xfrm>
              <a:off x="4568244" y="3552975"/>
              <a:ext cx="0" cy="40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타원 130">
            <a:extLst>
              <a:ext uri="{FF2B5EF4-FFF2-40B4-BE49-F238E27FC236}">
                <a16:creationId xmlns:a16="http://schemas.microsoft.com/office/drawing/2014/main" id="{A7C396EA-E533-238C-A3DE-FEF12C4C1EE4}"/>
              </a:ext>
            </a:extLst>
          </p:cNvPr>
          <p:cNvSpPr/>
          <p:nvPr/>
        </p:nvSpPr>
        <p:spPr>
          <a:xfrm rot="5400000">
            <a:off x="5102865" y="3582626"/>
            <a:ext cx="122147" cy="12768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C05695C-DB17-1681-3B39-FC7BFAA6EC35}"/>
              </a:ext>
            </a:extLst>
          </p:cNvPr>
          <p:cNvSpPr/>
          <p:nvPr/>
        </p:nvSpPr>
        <p:spPr>
          <a:xfrm rot="5400000">
            <a:off x="6980648" y="3532972"/>
            <a:ext cx="122147" cy="12768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14817C5-D13E-2726-7B61-9CACD396E72E}"/>
              </a:ext>
            </a:extLst>
          </p:cNvPr>
          <p:cNvSpPr txBox="1"/>
          <p:nvPr/>
        </p:nvSpPr>
        <p:spPr>
          <a:xfrm>
            <a:off x="5369082" y="3278725"/>
            <a:ext cx="35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R1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24F8BC5-4C67-A2E2-55DB-9622CD4E1C64}"/>
              </a:ext>
            </a:extLst>
          </p:cNvPr>
          <p:cNvSpPr txBox="1"/>
          <p:nvPr/>
        </p:nvSpPr>
        <p:spPr>
          <a:xfrm>
            <a:off x="6472903" y="3285621"/>
            <a:ext cx="35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R2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592B89F-385E-EDCE-B25A-2DB2F7460339}"/>
              </a:ext>
            </a:extLst>
          </p:cNvPr>
          <p:cNvCxnSpPr>
            <a:cxnSpLocks/>
          </p:cNvCxnSpPr>
          <p:nvPr/>
        </p:nvCxnSpPr>
        <p:spPr>
          <a:xfrm>
            <a:off x="10502170" y="3289753"/>
            <a:ext cx="3008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A96BFD1-05D8-587E-6470-5D2CAE5FA3A0}"/>
              </a:ext>
            </a:extLst>
          </p:cNvPr>
          <p:cNvSpPr txBox="1"/>
          <p:nvPr/>
        </p:nvSpPr>
        <p:spPr>
          <a:xfrm>
            <a:off x="10750934" y="315200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2B3EA9BC-95D0-0174-00D5-76BDFEB879ED}"/>
              </a:ext>
            </a:extLst>
          </p:cNvPr>
          <p:cNvSpPr/>
          <p:nvPr/>
        </p:nvSpPr>
        <p:spPr>
          <a:xfrm rot="5400000">
            <a:off x="10461923" y="3248299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8A067E7-0EC2-8987-F572-2BF724827713}"/>
              </a:ext>
            </a:extLst>
          </p:cNvPr>
          <p:cNvSpPr/>
          <p:nvPr/>
        </p:nvSpPr>
        <p:spPr>
          <a:xfrm rot="5400000">
            <a:off x="3187998" y="4739320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E4B0236C-65C4-A3A3-93F8-A45D0B12CCD9}"/>
              </a:ext>
            </a:extLst>
          </p:cNvPr>
          <p:cNvCxnSpPr>
            <a:cxnSpLocks/>
          </p:cNvCxnSpPr>
          <p:nvPr/>
        </p:nvCxnSpPr>
        <p:spPr>
          <a:xfrm>
            <a:off x="3099579" y="5117494"/>
            <a:ext cx="25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FF7AE5F7-66B3-9E08-7AF9-BCA62004751F}"/>
              </a:ext>
            </a:extLst>
          </p:cNvPr>
          <p:cNvCxnSpPr>
            <a:cxnSpLocks/>
          </p:cNvCxnSpPr>
          <p:nvPr/>
        </p:nvCxnSpPr>
        <p:spPr>
          <a:xfrm>
            <a:off x="3157050" y="5160357"/>
            <a:ext cx="144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8A0B4DAF-8DB1-93FF-3C05-AAF5EE6901DC}"/>
              </a:ext>
            </a:extLst>
          </p:cNvPr>
          <p:cNvCxnSpPr>
            <a:cxnSpLocks/>
          </p:cNvCxnSpPr>
          <p:nvPr/>
        </p:nvCxnSpPr>
        <p:spPr>
          <a:xfrm>
            <a:off x="3186864" y="5205601"/>
            <a:ext cx="8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485242DA-121C-DCD2-3FCB-1EC18F9C5E8E}"/>
              </a:ext>
            </a:extLst>
          </p:cNvPr>
          <p:cNvCxnSpPr>
            <a:cxnSpLocks/>
          </p:cNvCxnSpPr>
          <p:nvPr/>
        </p:nvCxnSpPr>
        <p:spPr>
          <a:xfrm>
            <a:off x="10505359" y="4359698"/>
            <a:ext cx="0" cy="224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C0C2CB2-ABAA-38C7-C875-6DA66446ED52}"/>
              </a:ext>
            </a:extLst>
          </p:cNvPr>
          <p:cNvCxnSpPr>
            <a:cxnSpLocks/>
          </p:cNvCxnSpPr>
          <p:nvPr/>
        </p:nvCxnSpPr>
        <p:spPr>
          <a:xfrm>
            <a:off x="10367560" y="4589142"/>
            <a:ext cx="25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E514F256-3966-8448-2889-FFA8B9BBFF81}"/>
              </a:ext>
            </a:extLst>
          </p:cNvPr>
          <p:cNvCxnSpPr>
            <a:cxnSpLocks/>
          </p:cNvCxnSpPr>
          <p:nvPr/>
        </p:nvCxnSpPr>
        <p:spPr>
          <a:xfrm>
            <a:off x="10425031" y="4632005"/>
            <a:ext cx="144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03BB0124-13BC-678C-2130-99E5F8B43A21}"/>
              </a:ext>
            </a:extLst>
          </p:cNvPr>
          <p:cNvCxnSpPr>
            <a:cxnSpLocks/>
          </p:cNvCxnSpPr>
          <p:nvPr/>
        </p:nvCxnSpPr>
        <p:spPr>
          <a:xfrm>
            <a:off x="10454845" y="4677249"/>
            <a:ext cx="8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13D4E93-0062-945C-90CA-90CEBACA246D}"/>
              </a:ext>
            </a:extLst>
          </p:cNvPr>
          <p:cNvGrpSpPr/>
          <p:nvPr/>
        </p:nvGrpSpPr>
        <p:grpSpPr>
          <a:xfrm>
            <a:off x="10411374" y="2628900"/>
            <a:ext cx="131646" cy="377810"/>
            <a:chOff x="4484649" y="3215986"/>
            <a:chExt cx="131646" cy="377810"/>
          </a:xfrm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059226BA-B177-62B1-AFB2-3F9A149B66BA}"/>
                </a:ext>
              </a:extLst>
            </p:cNvPr>
            <p:cNvCxnSpPr>
              <a:cxnSpLocks/>
            </p:cNvCxnSpPr>
            <p:nvPr/>
          </p:nvCxnSpPr>
          <p:spPr>
            <a:xfrm>
              <a:off x="4547501" y="3377429"/>
              <a:ext cx="64479" cy="3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0333934F-08D3-9223-9956-02DCB77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6275" y="3409948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24A87417-E70D-84BC-0658-0C4BCE0ACB72}"/>
                </a:ext>
              </a:extLst>
            </p:cNvPr>
            <p:cNvCxnSpPr>
              <a:cxnSpLocks/>
            </p:cNvCxnSpPr>
            <p:nvPr/>
          </p:nvCxnSpPr>
          <p:spPr>
            <a:xfrm>
              <a:off x="4490590" y="3449476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029F202-4BD1-1AC8-8C81-124C2653B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4649" y="3489147"/>
              <a:ext cx="125705" cy="38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7621932F-4BBF-58D8-EBAB-5E49C347E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6207" y="3524594"/>
              <a:ext cx="84647" cy="283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EAF1A476-387E-6BF7-C6E2-A6855F9D8EAB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63" y="3215986"/>
              <a:ext cx="0" cy="160622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F2A1C3D-7979-7FCC-A749-343CC99B67BF}"/>
                </a:ext>
              </a:extLst>
            </p:cNvPr>
            <p:cNvCxnSpPr>
              <a:cxnSpLocks/>
            </p:cNvCxnSpPr>
            <p:nvPr/>
          </p:nvCxnSpPr>
          <p:spPr>
            <a:xfrm>
              <a:off x="4568244" y="3552975"/>
              <a:ext cx="0" cy="40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71B53D69-A1B9-E38F-E580-30A7B5FB9307}"/>
              </a:ext>
            </a:extLst>
          </p:cNvPr>
          <p:cNvSpPr txBox="1"/>
          <p:nvPr/>
        </p:nvSpPr>
        <p:spPr>
          <a:xfrm>
            <a:off x="10152360" y="2365202"/>
            <a:ext cx="518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r>
              <a:rPr lang="en-US" altLang="ko-KR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Vcc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02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CB372-C477-D62C-CC1F-62981817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829EE-E65E-30B2-1430-7C312E9A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A7CD1F-E222-C732-FD7B-498BD633162A}"/>
              </a:ext>
            </a:extLst>
          </p:cNvPr>
          <p:cNvGrpSpPr/>
          <p:nvPr/>
        </p:nvGrpSpPr>
        <p:grpSpPr>
          <a:xfrm>
            <a:off x="4221565" y="2371580"/>
            <a:ext cx="3303185" cy="2490375"/>
            <a:chOff x="4210187" y="2145661"/>
            <a:chExt cx="4614234" cy="32025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746B09-FC8C-3FAD-5BFA-955FC1A86A9A}"/>
                </a:ext>
              </a:extLst>
            </p:cNvPr>
            <p:cNvGrpSpPr/>
            <p:nvPr/>
          </p:nvGrpSpPr>
          <p:grpSpPr>
            <a:xfrm>
              <a:off x="4210187" y="2165395"/>
              <a:ext cx="1882524" cy="3182842"/>
              <a:chOff x="4210187" y="2165395"/>
              <a:chExt cx="1882524" cy="318284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AF51CB6-AC6D-E458-9626-0EA8565EDFA5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1882524" cy="2959192"/>
                <a:chOff x="3039228" y="2408796"/>
                <a:chExt cx="1882524" cy="2959192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B706CA28-607F-EA7B-2272-6C77B1C8B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5A1561A-6E73-4078-8252-A0C50C83C5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ADC1A9AA-7018-99AA-BB28-37B2A8D3A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B636C56-F295-2EDC-2A20-8AE896913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77428FC4-1B20-B382-CA50-CAE9379EC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46D2EE6-7220-8C65-72D5-D82B9CAFEA7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38F6E48-0392-6258-2213-D8B27264C26E}"/>
                </a:ext>
              </a:extLst>
            </p:cNvPr>
            <p:cNvGrpSpPr/>
            <p:nvPr/>
          </p:nvGrpSpPr>
          <p:grpSpPr>
            <a:xfrm>
              <a:off x="6080124" y="2145661"/>
              <a:ext cx="2744297" cy="3182842"/>
              <a:chOff x="4210187" y="2165395"/>
              <a:chExt cx="2744297" cy="318284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7ABA509-A182-F124-E946-85D408770D87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2744297" cy="2959192"/>
                <a:chOff x="3039228" y="2408796"/>
                <a:chExt cx="2744297" cy="2959192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6A36857-B657-F193-5BDE-DAE0BC8E6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8857281-07B3-9B72-18CE-E2060D6CA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0D0AAAF9-BADE-0C73-6ECE-E4E994B7F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174" y="2408796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5981D4F-29FF-E2C4-8880-9FE5304D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6ACDD543-7940-D3BF-9C4E-E5625D143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7C40EEE-945B-6566-95BE-AB473C633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8357A8E-71D6-5618-5905-AF4438D921E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512E7A-87F2-8904-1FBB-0F8FC602A2ED}"/>
              </a:ext>
            </a:extLst>
          </p:cNvPr>
          <p:cNvSpPr txBox="1"/>
          <p:nvPr/>
        </p:nvSpPr>
        <p:spPr>
          <a:xfrm>
            <a:off x="3115499" y="2227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695C8E-FD1B-A06B-7C02-41E035EC5FE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61830" y="2411995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888356-331D-9759-72DC-D1326B51C8E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2901" y="2371580"/>
            <a:ext cx="236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4EFD91-05C2-4463-3FDE-E32815756956}"/>
              </a:ext>
            </a:extLst>
          </p:cNvPr>
          <p:cNvSpPr txBox="1"/>
          <p:nvPr/>
        </p:nvSpPr>
        <p:spPr>
          <a:xfrm>
            <a:off x="7819720" y="218691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B5D43-55C5-84FC-56F3-E4DB4B16AB7B}"/>
              </a:ext>
            </a:extLst>
          </p:cNvPr>
          <p:cNvSpPr txBox="1"/>
          <p:nvPr/>
        </p:nvSpPr>
        <p:spPr>
          <a:xfrm>
            <a:off x="5090616" y="492418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B5F8B3-5069-336D-5893-16B221414089}"/>
              </a:ext>
            </a:extLst>
          </p:cNvPr>
          <p:cNvSpPr txBox="1"/>
          <p:nvPr/>
        </p:nvSpPr>
        <p:spPr>
          <a:xfrm>
            <a:off x="6428844" y="490513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B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0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CB372-C477-D62C-CC1F-62981817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1C3ECA-B3FF-D8FC-776D-7126B2C05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모두 전압이 걸렸을 때 전류가 흐름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829EE-E65E-30B2-1430-7C312E9A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47</a:t>
            </a:fld>
            <a:endParaRPr 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706CA28-607F-EA7B-2272-6C77B1C8BEAB}"/>
              </a:ext>
            </a:extLst>
          </p:cNvPr>
          <p:cNvCxnSpPr>
            <a:cxnSpLocks/>
          </p:cNvCxnSpPr>
          <p:nvPr/>
        </p:nvCxnSpPr>
        <p:spPr>
          <a:xfrm>
            <a:off x="4221565" y="2406535"/>
            <a:ext cx="62162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A1561A-6E73-4078-8252-A0C50C83C50C}"/>
              </a:ext>
            </a:extLst>
          </p:cNvPr>
          <p:cNvCxnSpPr>
            <a:cxnSpLocks/>
          </p:cNvCxnSpPr>
          <p:nvPr/>
        </p:nvCxnSpPr>
        <p:spPr>
          <a:xfrm>
            <a:off x="4947580" y="2837088"/>
            <a:ext cx="62162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DC1A9AA-7018-99AA-BB28-37B2A8D3AD8B}"/>
              </a:ext>
            </a:extLst>
          </p:cNvPr>
          <p:cNvCxnSpPr>
            <a:cxnSpLocks/>
          </p:cNvCxnSpPr>
          <p:nvPr/>
        </p:nvCxnSpPr>
        <p:spPr>
          <a:xfrm>
            <a:off x="4838481" y="2406535"/>
            <a:ext cx="277848" cy="430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B636C56-F295-2EDC-2A20-8AE896913E0E}"/>
              </a:ext>
            </a:extLst>
          </p:cNvPr>
          <p:cNvCxnSpPr>
            <a:cxnSpLocks/>
          </p:cNvCxnSpPr>
          <p:nvPr/>
        </p:nvCxnSpPr>
        <p:spPr>
          <a:xfrm flipH="1">
            <a:off x="5389468" y="2386925"/>
            <a:ext cx="179737" cy="4501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7428FC4-1B20-B382-CA50-CAE9379EC2E8}"/>
              </a:ext>
            </a:extLst>
          </p:cNvPr>
          <p:cNvCxnSpPr>
            <a:cxnSpLocks/>
          </p:cNvCxnSpPr>
          <p:nvPr/>
        </p:nvCxnSpPr>
        <p:spPr>
          <a:xfrm flipV="1">
            <a:off x="5257608" y="2837088"/>
            <a:ext cx="0" cy="18509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546D2EE6-7220-8C65-72D5-D82B9CAFEA73}"/>
              </a:ext>
            </a:extLst>
          </p:cNvPr>
          <p:cNvSpPr/>
          <p:nvPr/>
        </p:nvSpPr>
        <p:spPr>
          <a:xfrm>
            <a:off x="5170486" y="4688034"/>
            <a:ext cx="174244" cy="1739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A36857-B657-F193-5BDE-DAE0BC8E6590}"/>
              </a:ext>
            </a:extLst>
          </p:cNvPr>
          <p:cNvCxnSpPr>
            <a:cxnSpLocks/>
          </p:cNvCxnSpPr>
          <p:nvPr/>
        </p:nvCxnSpPr>
        <p:spPr>
          <a:xfrm>
            <a:off x="5560194" y="2391190"/>
            <a:ext cx="62162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857281-07B3-9B72-18CE-E2060D6CA9C3}"/>
              </a:ext>
            </a:extLst>
          </p:cNvPr>
          <p:cNvCxnSpPr>
            <a:cxnSpLocks/>
          </p:cNvCxnSpPr>
          <p:nvPr/>
        </p:nvCxnSpPr>
        <p:spPr>
          <a:xfrm>
            <a:off x="6286209" y="2821743"/>
            <a:ext cx="62162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AAAF9-BADE-0C73-6ECE-E4E994B7FFBA}"/>
              </a:ext>
            </a:extLst>
          </p:cNvPr>
          <p:cNvCxnSpPr>
            <a:cxnSpLocks/>
          </p:cNvCxnSpPr>
          <p:nvPr/>
        </p:nvCxnSpPr>
        <p:spPr>
          <a:xfrm>
            <a:off x="6903125" y="2371580"/>
            <a:ext cx="62162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5981D4F-29FF-E2C4-8880-9FE5304DBD01}"/>
              </a:ext>
            </a:extLst>
          </p:cNvPr>
          <p:cNvCxnSpPr>
            <a:cxnSpLocks/>
          </p:cNvCxnSpPr>
          <p:nvPr/>
        </p:nvCxnSpPr>
        <p:spPr>
          <a:xfrm>
            <a:off x="6177110" y="2391190"/>
            <a:ext cx="277848" cy="430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CDD543-7940-D3BF-9C4E-E5625D143F62}"/>
              </a:ext>
            </a:extLst>
          </p:cNvPr>
          <p:cNvCxnSpPr>
            <a:cxnSpLocks/>
          </p:cNvCxnSpPr>
          <p:nvPr/>
        </p:nvCxnSpPr>
        <p:spPr>
          <a:xfrm flipH="1">
            <a:off x="6728096" y="2371580"/>
            <a:ext cx="179737" cy="4501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C40EEE-945B-6566-95BE-AB473C633461}"/>
              </a:ext>
            </a:extLst>
          </p:cNvPr>
          <p:cNvCxnSpPr>
            <a:cxnSpLocks/>
          </p:cNvCxnSpPr>
          <p:nvPr/>
        </p:nvCxnSpPr>
        <p:spPr>
          <a:xfrm flipV="1">
            <a:off x="6596237" y="2821743"/>
            <a:ext cx="0" cy="18509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8357A8E-71D6-5618-5905-AF4438D921E3}"/>
              </a:ext>
            </a:extLst>
          </p:cNvPr>
          <p:cNvSpPr/>
          <p:nvPr/>
        </p:nvSpPr>
        <p:spPr>
          <a:xfrm>
            <a:off x="6509115" y="4672689"/>
            <a:ext cx="174244" cy="1739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512E7A-87F2-8904-1FBB-0F8FC602A2ED}"/>
              </a:ext>
            </a:extLst>
          </p:cNvPr>
          <p:cNvSpPr txBox="1"/>
          <p:nvPr/>
        </p:nvSpPr>
        <p:spPr>
          <a:xfrm>
            <a:off x="3115499" y="2227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695C8E-FD1B-A06B-7C02-41E035EC5FE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61830" y="2411995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888356-331D-9759-72DC-D1326B51C8E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2901" y="2371580"/>
            <a:ext cx="236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4EFD91-05C2-4463-3FDE-E32815756956}"/>
              </a:ext>
            </a:extLst>
          </p:cNvPr>
          <p:cNvSpPr txBox="1"/>
          <p:nvPr/>
        </p:nvSpPr>
        <p:spPr>
          <a:xfrm>
            <a:off x="7819720" y="218691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B5D43-55C5-84FC-56F3-E4DB4B16AB7B}"/>
              </a:ext>
            </a:extLst>
          </p:cNvPr>
          <p:cNvSpPr txBox="1"/>
          <p:nvPr/>
        </p:nvSpPr>
        <p:spPr>
          <a:xfrm>
            <a:off x="5090616" y="492418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B5F8B3-5069-336D-5893-16B221414089}"/>
              </a:ext>
            </a:extLst>
          </p:cNvPr>
          <p:cNvSpPr txBox="1"/>
          <p:nvPr/>
        </p:nvSpPr>
        <p:spPr>
          <a:xfrm>
            <a:off x="6428844" y="490513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B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3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CB372-C477-D62C-CC1F-62981817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016581-3083-FF94-9E5B-C468427B6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A, B</a:t>
            </a:r>
            <a:r>
              <a:rPr lang="ko-KR" altLang="en-US" dirty="0"/>
              <a:t>중 하나라도 전압이 걸리지 않으면 전류가 흐르지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829EE-E65E-30B2-1430-7C312E9A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A7CD1F-E222-C732-FD7B-498BD633162A}"/>
              </a:ext>
            </a:extLst>
          </p:cNvPr>
          <p:cNvGrpSpPr/>
          <p:nvPr/>
        </p:nvGrpSpPr>
        <p:grpSpPr>
          <a:xfrm>
            <a:off x="4221565" y="2371580"/>
            <a:ext cx="3303185" cy="2490375"/>
            <a:chOff x="4210187" y="2145661"/>
            <a:chExt cx="4614234" cy="32025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746B09-FC8C-3FAD-5BFA-955FC1A86A9A}"/>
                </a:ext>
              </a:extLst>
            </p:cNvPr>
            <p:cNvGrpSpPr/>
            <p:nvPr/>
          </p:nvGrpSpPr>
          <p:grpSpPr>
            <a:xfrm>
              <a:off x="4210187" y="2165395"/>
              <a:ext cx="1882524" cy="3182842"/>
              <a:chOff x="4210187" y="2165395"/>
              <a:chExt cx="1882524" cy="318284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AF51CB6-AC6D-E458-9626-0EA8565EDFA5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1882524" cy="2959192"/>
                <a:chOff x="3039228" y="2408796"/>
                <a:chExt cx="1882524" cy="2959192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B706CA28-607F-EA7B-2272-6C77B1C8B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5A1561A-6E73-4078-8252-A0C50C83C5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ADC1A9AA-7018-99AA-BB28-37B2A8D3A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B636C56-F295-2EDC-2A20-8AE896913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77428FC4-1B20-B382-CA50-CAE9379EC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46D2EE6-7220-8C65-72D5-D82B9CAFEA7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38F6E48-0392-6258-2213-D8B27264C26E}"/>
                </a:ext>
              </a:extLst>
            </p:cNvPr>
            <p:cNvGrpSpPr/>
            <p:nvPr/>
          </p:nvGrpSpPr>
          <p:grpSpPr>
            <a:xfrm>
              <a:off x="6080124" y="2145661"/>
              <a:ext cx="2744297" cy="3182842"/>
              <a:chOff x="4210187" y="2165395"/>
              <a:chExt cx="2744297" cy="318284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7ABA509-A182-F124-E946-85D408770D87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2744297" cy="2959192"/>
                <a:chOff x="3039228" y="2408796"/>
                <a:chExt cx="2744297" cy="2959192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6A36857-B657-F193-5BDE-DAE0BC8E6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8857281-07B3-9B72-18CE-E2060D6CA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0D0AAAF9-BADE-0C73-6ECE-E4E994B7F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174" y="2408796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5981D4F-29FF-E2C4-8880-9FE5304D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6ACDD543-7940-D3BF-9C4E-E5625D143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7C40EEE-945B-6566-95BE-AB473C633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8357A8E-71D6-5618-5905-AF4438D921E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512E7A-87F2-8904-1FBB-0F8FC602A2ED}"/>
              </a:ext>
            </a:extLst>
          </p:cNvPr>
          <p:cNvSpPr txBox="1"/>
          <p:nvPr/>
        </p:nvSpPr>
        <p:spPr>
          <a:xfrm>
            <a:off x="3115499" y="2227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695C8E-FD1B-A06B-7C02-41E035EC5FE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61830" y="2411995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888356-331D-9759-72DC-D1326B51C8E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2901" y="2371580"/>
            <a:ext cx="236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4EFD91-05C2-4463-3FDE-E32815756956}"/>
              </a:ext>
            </a:extLst>
          </p:cNvPr>
          <p:cNvSpPr txBox="1"/>
          <p:nvPr/>
        </p:nvSpPr>
        <p:spPr>
          <a:xfrm>
            <a:off x="7819720" y="218691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B5D43-55C5-84FC-56F3-E4DB4B16AB7B}"/>
              </a:ext>
            </a:extLst>
          </p:cNvPr>
          <p:cNvSpPr txBox="1"/>
          <p:nvPr/>
        </p:nvSpPr>
        <p:spPr>
          <a:xfrm>
            <a:off x="5090616" y="492418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B5F8B3-5069-336D-5893-16B221414089}"/>
              </a:ext>
            </a:extLst>
          </p:cNvPr>
          <p:cNvSpPr txBox="1"/>
          <p:nvPr/>
        </p:nvSpPr>
        <p:spPr>
          <a:xfrm>
            <a:off x="6428844" y="490513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B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252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CB372-C477-D62C-CC1F-62981817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016581-3083-FF94-9E5B-C468427B6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컴퓨터는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이루어진 디지털 신호를 인식</a:t>
            </a:r>
            <a:endParaRPr lang="en-US" altLang="ko-KR" dirty="0"/>
          </a:p>
          <a:p>
            <a:r>
              <a:rPr lang="ko-KR" altLang="en-US" dirty="0"/>
              <a:t>전류가 통하면 </a:t>
            </a:r>
            <a:r>
              <a:rPr lang="en-US" altLang="ko-KR" dirty="0"/>
              <a:t>1, </a:t>
            </a:r>
            <a:r>
              <a:rPr lang="ko-KR" altLang="en-US" dirty="0"/>
              <a:t>전류가 흐르지 않으면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829EE-E65E-30B2-1430-7C312E9A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A7CD1F-E222-C732-FD7B-498BD633162A}"/>
              </a:ext>
            </a:extLst>
          </p:cNvPr>
          <p:cNvGrpSpPr/>
          <p:nvPr/>
        </p:nvGrpSpPr>
        <p:grpSpPr>
          <a:xfrm>
            <a:off x="4221565" y="2371580"/>
            <a:ext cx="3303185" cy="2490375"/>
            <a:chOff x="4210187" y="2145661"/>
            <a:chExt cx="4614234" cy="32025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746B09-FC8C-3FAD-5BFA-955FC1A86A9A}"/>
                </a:ext>
              </a:extLst>
            </p:cNvPr>
            <p:cNvGrpSpPr/>
            <p:nvPr/>
          </p:nvGrpSpPr>
          <p:grpSpPr>
            <a:xfrm>
              <a:off x="4210187" y="2165395"/>
              <a:ext cx="1882524" cy="3182842"/>
              <a:chOff x="4210187" y="2165395"/>
              <a:chExt cx="1882524" cy="318284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AF51CB6-AC6D-E458-9626-0EA8565EDFA5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1882524" cy="2959192"/>
                <a:chOff x="3039228" y="2408796"/>
                <a:chExt cx="1882524" cy="2959192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B706CA28-607F-EA7B-2272-6C77B1C8B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5A1561A-6E73-4078-8252-A0C50C83C5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ADC1A9AA-7018-99AA-BB28-37B2A8D3A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B636C56-F295-2EDC-2A20-8AE896913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77428FC4-1B20-B382-CA50-CAE9379EC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46D2EE6-7220-8C65-72D5-D82B9CAFEA7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38F6E48-0392-6258-2213-D8B27264C26E}"/>
                </a:ext>
              </a:extLst>
            </p:cNvPr>
            <p:cNvGrpSpPr/>
            <p:nvPr/>
          </p:nvGrpSpPr>
          <p:grpSpPr>
            <a:xfrm>
              <a:off x="6080124" y="2145661"/>
              <a:ext cx="2744297" cy="3182842"/>
              <a:chOff x="4210187" y="2165395"/>
              <a:chExt cx="2744297" cy="318284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7ABA509-A182-F124-E946-85D408770D87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2744297" cy="2959192"/>
                <a:chOff x="3039228" y="2408796"/>
                <a:chExt cx="2744297" cy="2959192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6A36857-B657-F193-5BDE-DAE0BC8E6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8857281-07B3-9B72-18CE-E2060D6CA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0D0AAAF9-BADE-0C73-6ECE-E4E994B7F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174" y="2408796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5981D4F-29FF-E2C4-8880-9FE5304D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6ACDD543-7940-D3BF-9C4E-E5625D143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7C40EEE-945B-6566-95BE-AB473C633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8357A8E-71D6-5618-5905-AF4438D921E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512E7A-87F2-8904-1FBB-0F8FC602A2ED}"/>
              </a:ext>
            </a:extLst>
          </p:cNvPr>
          <p:cNvSpPr txBox="1"/>
          <p:nvPr/>
        </p:nvSpPr>
        <p:spPr>
          <a:xfrm>
            <a:off x="3115499" y="2227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695C8E-FD1B-A06B-7C02-41E035EC5FE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61830" y="2411995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888356-331D-9759-72DC-D1326B51C8E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2901" y="2371580"/>
            <a:ext cx="236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4EFD91-05C2-4463-3FDE-E32815756956}"/>
              </a:ext>
            </a:extLst>
          </p:cNvPr>
          <p:cNvSpPr txBox="1"/>
          <p:nvPr/>
        </p:nvSpPr>
        <p:spPr>
          <a:xfrm>
            <a:off x="7819720" y="218691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B5D43-55C5-84FC-56F3-E4DB4B16AB7B}"/>
              </a:ext>
            </a:extLst>
          </p:cNvPr>
          <p:cNvSpPr txBox="1"/>
          <p:nvPr/>
        </p:nvSpPr>
        <p:spPr>
          <a:xfrm>
            <a:off x="5090616" y="492418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B5F8B3-5069-336D-5893-16B221414089}"/>
              </a:ext>
            </a:extLst>
          </p:cNvPr>
          <p:cNvSpPr txBox="1"/>
          <p:nvPr/>
        </p:nvSpPr>
        <p:spPr>
          <a:xfrm>
            <a:off x="6428844" y="490513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B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10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B12C0EB1-1BD4-508C-F82A-6B3314C780D6}"/>
              </a:ext>
            </a:extLst>
          </p:cNvPr>
          <p:cNvCxnSpPr>
            <a:cxnSpLocks/>
          </p:cNvCxnSpPr>
          <p:nvPr/>
        </p:nvCxnSpPr>
        <p:spPr>
          <a:xfrm flipH="1">
            <a:off x="4436285" y="3679745"/>
            <a:ext cx="254774" cy="6096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D8AE4FD7-ABE2-1920-00F4-B5E69B5AE1CA}"/>
              </a:ext>
            </a:extLst>
          </p:cNvPr>
          <p:cNvCxnSpPr>
            <a:cxnSpLocks/>
          </p:cNvCxnSpPr>
          <p:nvPr/>
        </p:nvCxnSpPr>
        <p:spPr>
          <a:xfrm flipH="1">
            <a:off x="8414222" y="3662136"/>
            <a:ext cx="254774" cy="6096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FBB80B6-5CA1-3FCF-777D-298ED6B5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4AAC6-BDF6-A78B-2063-149D0426C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반도체는 주로 실리콘</a:t>
            </a:r>
            <a:r>
              <a:rPr lang="en-US" altLang="ko-KR" dirty="0"/>
              <a:t>(</a:t>
            </a:r>
            <a:r>
              <a:rPr lang="ko-KR" altLang="en-US" dirty="0"/>
              <a:t>게르마늄</a:t>
            </a:r>
            <a:r>
              <a:rPr lang="en-US" altLang="ko-KR" dirty="0"/>
              <a:t>, </a:t>
            </a:r>
            <a:r>
              <a:rPr lang="ko-KR" altLang="en-US" dirty="0"/>
              <a:t>규소 등</a:t>
            </a:r>
            <a:r>
              <a:rPr lang="en-US" altLang="ko-KR" dirty="0"/>
              <a:t>)</a:t>
            </a:r>
            <a:r>
              <a:rPr lang="ko-KR" altLang="en-US" dirty="0"/>
              <a:t>으로 만들어 짐</a:t>
            </a:r>
            <a:endParaRPr lang="en-US" altLang="ko-KR" dirty="0"/>
          </a:p>
          <a:p>
            <a:r>
              <a:rPr lang="ko-KR" altLang="en-US" dirty="0"/>
              <a:t>실리콘은 기본적으로 </a:t>
            </a:r>
            <a:r>
              <a:rPr lang="ko-KR" altLang="en-US" dirty="0" err="1"/>
              <a:t>다이어몬드</a:t>
            </a:r>
            <a:r>
              <a:rPr lang="ko-KR" altLang="en-US" dirty="0"/>
              <a:t> 구조</a:t>
            </a:r>
            <a:endParaRPr lang="en-US" altLang="ko-KR" dirty="0"/>
          </a:p>
          <a:p>
            <a:r>
              <a:rPr lang="ko-KR" altLang="en-US" dirty="0"/>
              <a:t>실리콘 원소</a:t>
            </a:r>
            <a:r>
              <a:rPr lang="en-US" altLang="ko-KR" dirty="0"/>
              <a:t>(Si)</a:t>
            </a:r>
            <a:r>
              <a:rPr lang="ko-KR" altLang="en-US" dirty="0"/>
              <a:t>는 주변의 가장 가까운 </a:t>
            </a:r>
            <a:r>
              <a:rPr lang="en-US" altLang="ko-KR" dirty="0"/>
              <a:t>4</a:t>
            </a:r>
            <a:r>
              <a:rPr lang="ko-KR" altLang="en-US" dirty="0"/>
              <a:t>개의 실리콘 원자들과 결합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FB12F1-64C2-F2DE-008E-2EA5CF87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</a:t>
            </a:fld>
            <a:endParaRPr 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ABDFF6A-7C9E-C65F-0356-A0B79407CB2F}"/>
              </a:ext>
            </a:extLst>
          </p:cNvPr>
          <p:cNvGrpSpPr/>
          <p:nvPr/>
        </p:nvGrpSpPr>
        <p:grpSpPr>
          <a:xfrm>
            <a:off x="2336332" y="3140014"/>
            <a:ext cx="2608552" cy="2733892"/>
            <a:chOff x="2397292" y="3086674"/>
            <a:chExt cx="2608552" cy="273389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698F7E2-B566-6569-F672-DCD190E0CD88}"/>
                </a:ext>
              </a:extLst>
            </p:cNvPr>
            <p:cNvGrpSpPr/>
            <p:nvPr/>
          </p:nvGrpSpPr>
          <p:grpSpPr>
            <a:xfrm>
              <a:off x="2550160" y="3271306"/>
              <a:ext cx="2291616" cy="2342798"/>
              <a:chOff x="3799840" y="2858359"/>
              <a:chExt cx="2291616" cy="234279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6F961CF-F4D9-57C1-F2FD-3FB2742FC0CC}"/>
                  </a:ext>
                </a:extLst>
              </p:cNvPr>
              <p:cNvGrpSpPr/>
              <p:nvPr/>
            </p:nvGrpSpPr>
            <p:grpSpPr>
              <a:xfrm>
                <a:off x="3799840" y="3330596"/>
                <a:ext cx="1679787" cy="1870561"/>
                <a:chOff x="3799840" y="3330596"/>
                <a:chExt cx="1679787" cy="1870561"/>
              </a:xfrm>
            </p:grpSpPr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2C79F307-7A72-BDCB-2F2D-9976F0B7B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3330596"/>
                  <a:ext cx="0" cy="16688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02811C4-7646-B915-BA57-D191C74D7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3330596"/>
                  <a:ext cx="1679787" cy="19831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5A823D20-6D63-A3E9-0C75-24EC1D94E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5002846"/>
                  <a:ext cx="1679787" cy="19831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BB5E2CC2-2E99-BBDB-60D6-0A6E5D391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9627" y="3528907"/>
                  <a:ext cx="0" cy="16688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3B8F6F5-FAEA-8698-DB0B-FC5D77D593D6}"/>
                  </a:ext>
                </a:extLst>
              </p:cNvPr>
              <p:cNvGrpSpPr/>
              <p:nvPr/>
            </p:nvGrpSpPr>
            <p:grpSpPr>
              <a:xfrm>
                <a:off x="4411669" y="2861755"/>
                <a:ext cx="1679787" cy="1870561"/>
                <a:chOff x="3799840" y="3330596"/>
                <a:chExt cx="1679787" cy="1870561"/>
              </a:xfrm>
            </p:grpSpPr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FF56F7B2-02FD-3E1A-C6CF-9D1F90C86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3330596"/>
                  <a:ext cx="0" cy="16688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CF83F312-88AB-8961-9234-F3C137FCE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3330596"/>
                  <a:ext cx="1679787" cy="19831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2FE0B39-BA21-8785-76A0-E20A3FD6D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5002846"/>
                  <a:ext cx="1679787" cy="19831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4EFC532B-9A42-7DFD-A7FA-C67F5B793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9627" y="3528907"/>
                  <a:ext cx="0" cy="16688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6084124-E5B9-121E-D9C1-F66A65A2C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9840" y="2858359"/>
                <a:ext cx="611829" cy="472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F6EDA3C-124B-E4F3-B8ED-A6820D4D8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9840" y="4530609"/>
                <a:ext cx="611829" cy="4688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3ACB39E-CBBE-49C8-2154-983B5D01F7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9627" y="3056670"/>
                <a:ext cx="611828" cy="472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5E78FED-B0DF-A576-B85B-169DD237F9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9627" y="4728920"/>
                <a:ext cx="611828" cy="4688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B7EEC84-E3BF-1C38-74A3-2E9BE5C9B0C3}"/>
                </a:ext>
              </a:extLst>
            </p:cNvPr>
            <p:cNvSpPr/>
            <p:nvPr/>
          </p:nvSpPr>
          <p:spPr>
            <a:xfrm>
              <a:off x="2403703" y="3567062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1F1E81-E54C-BA93-39FA-F82266E7B15C}"/>
                </a:ext>
              </a:extLst>
            </p:cNvPr>
            <p:cNvSpPr/>
            <p:nvPr/>
          </p:nvSpPr>
          <p:spPr>
            <a:xfrm>
              <a:off x="3004332" y="3086674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401A49B-3FF8-2BA9-8225-3BC3A5B88F35}"/>
                </a:ext>
              </a:extLst>
            </p:cNvPr>
            <p:cNvSpPr/>
            <p:nvPr/>
          </p:nvSpPr>
          <p:spPr>
            <a:xfrm>
              <a:off x="4049265" y="5474396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D15B7F3-4ED6-7A38-40E2-C41083E18187}"/>
                </a:ext>
              </a:extLst>
            </p:cNvPr>
            <p:cNvSpPr/>
            <p:nvPr/>
          </p:nvSpPr>
          <p:spPr>
            <a:xfrm>
              <a:off x="4649894" y="4994008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47684C9-4DCD-D498-A2F9-95C7A7C1D22D}"/>
                </a:ext>
              </a:extLst>
            </p:cNvPr>
            <p:cNvSpPr/>
            <p:nvPr/>
          </p:nvSpPr>
          <p:spPr>
            <a:xfrm>
              <a:off x="2397292" y="5239312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2805662-0FD2-EAC8-4DEE-C3DA4F949293}"/>
                </a:ext>
              </a:extLst>
            </p:cNvPr>
            <p:cNvSpPr/>
            <p:nvPr/>
          </p:nvSpPr>
          <p:spPr>
            <a:xfrm>
              <a:off x="2997921" y="4758924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69C1F4C-14F0-0D3C-151D-52A3548C1856}"/>
                </a:ext>
              </a:extLst>
            </p:cNvPr>
            <p:cNvSpPr/>
            <p:nvPr/>
          </p:nvSpPr>
          <p:spPr>
            <a:xfrm>
              <a:off x="4638694" y="3316315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F83944E-C4FF-4D28-0CA6-26DD40312963}"/>
                </a:ext>
              </a:extLst>
            </p:cNvPr>
            <p:cNvSpPr/>
            <p:nvPr/>
          </p:nvSpPr>
          <p:spPr>
            <a:xfrm>
              <a:off x="3584643" y="3412029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304CE02-25A7-EBB8-4371-E026B6EED191}"/>
                </a:ext>
              </a:extLst>
            </p:cNvPr>
            <p:cNvSpPr/>
            <p:nvPr/>
          </p:nvSpPr>
          <p:spPr>
            <a:xfrm>
              <a:off x="3108302" y="4017160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B371F21-594C-4C5E-096C-B2EA8A3F1AA7}"/>
                </a:ext>
              </a:extLst>
            </p:cNvPr>
            <p:cNvCxnSpPr>
              <a:cxnSpLocks/>
              <a:stCxn id="5" idx="5"/>
              <a:endCxn id="45" idx="1"/>
            </p:cNvCxnSpPr>
            <p:nvPr/>
          </p:nvCxnSpPr>
          <p:spPr>
            <a:xfrm>
              <a:off x="2707525" y="3862537"/>
              <a:ext cx="452905" cy="2053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1974672-9E5A-194F-CA9E-D3BD06666BF6}"/>
                </a:ext>
              </a:extLst>
            </p:cNvPr>
            <p:cNvSpPr/>
            <p:nvPr/>
          </p:nvSpPr>
          <p:spPr>
            <a:xfrm>
              <a:off x="2660502" y="4392311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94019F3-F038-3F73-EA74-7E9BF413BD0F}"/>
                </a:ext>
              </a:extLst>
            </p:cNvPr>
            <p:cNvCxnSpPr>
              <a:cxnSpLocks/>
              <a:stCxn id="44" idx="3"/>
              <a:endCxn id="45" idx="7"/>
            </p:cNvCxnSpPr>
            <p:nvPr/>
          </p:nvCxnSpPr>
          <p:spPr>
            <a:xfrm flipH="1">
              <a:off x="3412124" y="3707504"/>
              <a:ext cx="224647" cy="360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3664B56-4959-1E69-E580-7592698923AE}"/>
                </a:ext>
              </a:extLst>
            </p:cNvPr>
            <p:cNvCxnSpPr>
              <a:cxnSpLocks/>
              <a:stCxn id="45" idx="3"/>
              <a:endCxn id="53" idx="7"/>
            </p:cNvCxnSpPr>
            <p:nvPr/>
          </p:nvCxnSpPr>
          <p:spPr>
            <a:xfrm flipH="1">
              <a:off x="2964324" y="4312635"/>
              <a:ext cx="196106" cy="1303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671A3C7-9EBA-A0CF-795C-934DB4CB7A30}"/>
                </a:ext>
              </a:extLst>
            </p:cNvPr>
            <p:cNvCxnSpPr>
              <a:cxnSpLocks/>
              <a:endCxn id="45" idx="5"/>
            </p:cNvCxnSpPr>
            <p:nvPr/>
          </p:nvCxnSpPr>
          <p:spPr>
            <a:xfrm flipH="1" flipV="1">
              <a:off x="3412124" y="4312635"/>
              <a:ext cx="155281" cy="969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B184557-999A-EAEF-DA73-69A142FAECA5}"/>
                </a:ext>
              </a:extLst>
            </p:cNvPr>
            <p:cNvCxnSpPr>
              <a:cxnSpLocks/>
              <a:stCxn id="62" idx="3"/>
              <a:endCxn id="38" idx="7"/>
            </p:cNvCxnSpPr>
            <p:nvPr/>
          </p:nvCxnSpPr>
          <p:spPr>
            <a:xfrm flipH="1">
              <a:off x="3301743" y="4623123"/>
              <a:ext cx="209181" cy="1864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8BE253B-F926-5102-4676-62AA9B1C0A3A}"/>
                </a:ext>
              </a:extLst>
            </p:cNvPr>
            <p:cNvCxnSpPr>
              <a:cxnSpLocks/>
              <a:stCxn id="38" idx="1"/>
              <a:endCxn id="53" idx="5"/>
            </p:cNvCxnSpPr>
            <p:nvPr/>
          </p:nvCxnSpPr>
          <p:spPr>
            <a:xfrm flipH="1" flipV="1">
              <a:off x="2964324" y="4687786"/>
              <a:ext cx="85725" cy="1218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6BE1D43-37A2-2A04-CFC3-1F5F6D4C4AA5}"/>
                </a:ext>
              </a:extLst>
            </p:cNvPr>
            <p:cNvSpPr/>
            <p:nvPr/>
          </p:nvSpPr>
          <p:spPr>
            <a:xfrm>
              <a:off x="3801178" y="4675516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A22BDD6-4218-0406-97C2-92C390C06B72}"/>
                </a:ext>
              </a:extLst>
            </p:cNvPr>
            <p:cNvSpPr/>
            <p:nvPr/>
          </p:nvSpPr>
          <p:spPr>
            <a:xfrm>
              <a:off x="4258073" y="4221459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6421804-A16C-CE4A-69D2-CAF39C7987EF}"/>
                </a:ext>
              </a:extLst>
            </p:cNvPr>
            <p:cNvSpPr/>
            <p:nvPr/>
          </p:nvSpPr>
          <p:spPr>
            <a:xfrm>
              <a:off x="3458796" y="5042666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2476C09-061B-7B9A-74E1-01AC6F710021}"/>
                </a:ext>
              </a:extLst>
            </p:cNvPr>
            <p:cNvCxnSpPr>
              <a:cxnSpLocks/>
              <a:stCxn id="62" idx="5"/>
              <a:endCxn id="75" idx="1"/>
            </p:cNvCxnSpPr>
            <p:nvPr/>
          </p:nvCxnSpPr>
          <p:spPr>
            <a:xfrm>
              <a:off x="3762618" y="4623123"/>
              <a:ext cx="90688" cy="1030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A7B89B0-2AA7-151E-E0D0-7FCABF3F1511}"/>
                </a:ext>
              </a:extLst>
            </p:cNvPr>
            <p:cNvCxnSpPr>
              <a:cxnSpLocks/>
              <a:stCxn id="44" idx="5"/>
              <a:endCxn id="76" idx="1"/>
            </p:cNvCxnSpPr>
            <p:nvPr/>
          </p:nvCxnSpPr>
          <p:spPr>
            <a:xfrm>
              <a:off x="3888465" y="3707504"/>
              <a:ext cx="421736" cy="5646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F602A0E-79FE-9C5E-B039-53E4E4A3EB9F}"/>
                </a:ext>
              </a:extLst>
            </p:cNvPr>
            <p:cNvSpPr/>
            <p:nvPr/>
          </p:nvSpPr>
          <p:spPr>
            <a:xfrm>
              <a:off x="4038065" y="3796703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527D4E29-68AF-3265-D50C-96463490C940}"/>
                </a:ext>
              </a:extLst>
            </p:cNvPr>
            <p:cNvCxnSpPr>
              <a:cxnSpLocks/>
              <a:stCxn id="76" idx="3"/>
              <a:endCxn id="75" idx="7"/>
            </p:cNvCxnSpPr>
            <p:nvPr/>
          </p:nvCxnSpPr>
          <p:spPr>
            <a:xfrm flipH="1">
              <a:off x="4105000" y="4516934"/>
              <a:ext cx="205201" cy="2092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53C01BA-BACA-44D5-29E6-918006C7EF90}"/>
                </a:ext>
              </a:extLst>
            </p:cNvPr>
            <p:cNvCxnSpPr>
              <a:cxnSpLocks/>
              <a:stCxn id="62" idx="4"/>
              <a:endCxn id="77" idx="0"/>
            </p:cNvCxnSpPr>
            <p:nvPr/>
          </p:nvCxnSpPr>
          <p:spPr>
            <a:xfrm>
              <a:off x="3636771" y="4673818"/>
              <a:ext cx="0" cy="3688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6639846-FBA0-7A7B-1865-AF97BAA8301C}"/>
                </a:ext>
              </a:extLst>
            </p:cNvPr>
            <p:cNvSpPr/>
            <p:nvPr/>
          </p:nvSpPr>
          <p:spPr>
            <a:xfrm>
              <a:off x="3458796" y="4327648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25FEDB8-70A3-DDE9-1EED-BD0DAF4A5BE8}"/>
                </a:ext>
              </a:extLst>
            </p:cNvPr>
            <p:cNvCxnSpPr>
              <a:cxnSpLocks/>
              <a:stCxn id="36" idx="2"/>
              <a:endCxn id="75" idx="5"/>
            </p:cNvCxnSpPr>
            <p:nvPr/>
          </p:nvCxnSpPr>
          <p:spPr>
            <a:xfrm flipH="1" flipV="1">
              <a:off x="4105000" y="4970991"/>
              <a:ext cx="544894" cy="1961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0E990E21-0933-343F-EAB6-BAB9DEFC5D03}"/>
                </a:ext>
              </a:extLst>
            </p:cNvPr>
            <p:cNvCxnSpPr>
              <a:cxnSpLocks/>
              <a:stCxn id="35" idx="1"/>
              <a:endCxn id="77" idx="5"/>
            </p:cNvCxnSpPr>
            <p:nvPr/>
          </p:nvCxnSpPr>
          <p:spPr>
            <a:xfrm flipH="1" flipV="1">
              <a:off x="3762618" y="5338141"/>
              <a:ext cx="338775" cy="1869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6A0FEF3-9BE9-80AC-5471-E15F0D192D84}"/>
              </a:ext>
            </a:extLst>
          </p:cNvPr>
          <p:cNvGrpSpPr/>
          <p:nvPr/>
        </p:nvGrpSpPr>
        <p:grpSpPr>
          <a:xfrm>
            <a:off x="6322126" y="3129400"/>
            <a:ext cx="2608552" cy="2733892"/>
            <a:chOff x="2397292" y="3086674"/>
            <a:chExt cx="2608552" cy="2733892"/>
          </a:xfrm>
        </p:grpSpPr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0EE2C4CB-C2E6-9ED6-764F-4526DE2330EC}"/>
                </a:ext>
              </a:extLst>
            </p:cNvPr>
            <p:cNvGrpSpPr/>
            <p:nvPr/>
          </p:nvGrpSpPr>
          <p:grpSpPr>
            <a:xfrm>
              <a:off x="2550160" y="3271306"/>
              <a:ext cx="2291616" cy="2342798"/>
              <a:chOff x="3799840" y="2858359"/>
              <a:chExt cx="2291616" cy="2342798"/>
            </a:xfrm>
          </p:grpSpPr>
          <p:grpSp>
            <p:nvGrpSpPr>
              <p:cNvPr id="233" name="그룹 232">
                <a:extLst>
                  <a:ext uri="{FF2B5EF4-FFF2-40B4-BE49-F238E27FC236}">
                    <a16:creationId xmlns:a16="http://schemas.microsoft.com/office/drawing/2014/main" id="{1F50B7C2-6A9D-9DD9-0742-6615D35C6747}"/>
                  </a:ext>
                </a:extLst>
              </p:cNvPr>
              <p:cNvGrpSpPr/>
              <p:nvPr/>
            </p:nvGrpSpPr>
            <p:grpSpPr>
              <a:xfrm>
                <a:off x="3799840" y="3330596"/>
                <a:ext cx="1679787" cy="1870561"/>
                <a:chOff x="3799840" y="3330596"/>
                <a:chExt cx="1679787" cy="1870561"/>
              </a:xfrm>
            </p:grpSpPr>
            <p:cxnSp>
              <p:nvCxnSpPr>
                <p:cNvPr id="243" name="직선 연결선 242">
                  <a:extLst>
                    <a:ext uri="{FF2B5EF4-FFF2-40B4-BE49-F238E27FC236}">
                      <a16:creationId xmlns:a16="http://schemas.microsoft.com/office/drawing/2014/main" id="{F96E3A3B-24DF-786C-AA04-894EE01A1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3330596"/>
                  <a:ext cx="0" cy="16688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 243">
                  <a:extLst>
                    <a:ext uri="{FF2B5EF4-FFF2-40B4-BE49-F238E27FC236}">
                      <a16:creationId xmlns:a16="http://schemas.microsoft.com/office/drawing/2014/main" id="{2CE714B3-C22D-37AE-197C-5A616C9AC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3330596"/>
                  <a:ext cx="1679787" cy="19831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직선 연결선 244">
                  <a:extLst>
                    <a:ext uri="{FF2B5EF4-FFF2-40B4-BE49-F238E27FC236}">
                      <a16:creationId xmlns:a16="http://schemas.microsoft.com/office/drawing/2014/main" id="{272B12D6-85C0-A842-1B2F-0622B1E60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5002846"/>
                  <a:ext cx="1679787" cy="19831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직선 연결선 245">
                  <a:extLst>
                    <a:ext uri="{FF2B5EF4-FFF2-40B4-BE49-F238E27FC236}">
                      <a16:creationId xmlns:a16="http://schemas.microsoft.com/office/drawing/2014/main" id="{AAF9F5E0-3945-0FA1-0190-0BA898535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9627" y="3528907"/>
                  <a:ext cx="0" cy="16688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그룹 233">
                <a:extLst>
                  <a:ext uri="{FF2B5EF4-FFF2-40B4-BE49-F238E27FC236}">
                    <a16:creationId xmlns:a16="http://schemas.microsoft.com/office/drawing/2014/main" id="{40876FA9-44E4-393C-E512-416194D0A110}"/>
                  </a:ext>
                </a:extLst>
              </p:cNvPr>
              <p:cNvGrpSpPr/>
              <p:nvPr/>
            </p:nvGrpSpPr>
            <p:grpSpPr>
              <a:xfrm>
                <a:off x="4411669" y="2861755"/>
                <a:ext cx="1679787" cy="1870561"/>
                <a:chOff x="3799840" y="3330596"/>
                <a:chExt cx="1679787" cy="1870561"/>
              </a:xfrm>
            </p:grpSpPr>
            <p:cxnSp>
              <p:nvCxnSpPr>
                <p:cNvPr id="239" name="직선 연결선 238">
                  <a:extLst>
                    <a:ext uri="{FF2B5EF4-FFF2-40B4-BE49-F238E27FC236}">
                      <a16:creationId xmlns:a16="http://schemas.microsoft.com/office/drawing/2014/main" id="{FC18C9D4-75D5-4708-9667-AB8A53419D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3330596"/>
                  <a:ext cx="0" cy="16688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 239">
                  <a:extLst>
                    <a:ext uri="{FF2B5EF4-FFF2-40B4-BE49-F238E27FC236}">
                      <a16:creationId xmlns:a16="http://schemas.microsoft.com/office/drawing/2014/main" id="{2EAD1CAE-7151-9F3D-44C6-969F75BD4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3330596"/>
                  <a:ext cx="1679787" cy="19831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 240">
                  <a:extLst>
                    <a:ext uri="{FF2B5EF4-FFF2-40B4-BE49-F238E27FC236}">
                      <a16:creationId xmlns:a16="http://schemas.microsoft.com/office/drawing/2014/main" id="{0C31065D-8B5F-1B10-BB17-C5D440151D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9840" y="5002846"/>
                  <a:ext cx="1679787" cy="19831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 241">
                  <a:extLst>
                    <a:ext uri="{FF2B5EF4-FFF2-40B4-BE49-F238E27FC236}">
                      <a16:creationId xmlns:a16="http://schemas.microsoft.com/office/drawing/2014/main" id="{BAC41040-5AA6-6619-54A1-5D71F39773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9627" y="3528907"/>
                  <a:ext cx="0" cy="16688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FB1662C4-0268-5DF2-6440-7F81744F2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9840" y="2858359"/>
                <a:ext cx="611829" cy="472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699823F8-B4DE-54B8-7C3A-6057E0A530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9840" y="4530609"/>
                <a:ext cx="611829" cy="4688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3C67A941-0459-E932-F725-A00C172E34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9627" y="3056670"/>
                <a:ext cx="611828" cy="472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1F38C02D-1418-9DC1-5F61-122133EAF3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9627" y="4728920"/>
                <a:ext cx="611828" cy="46884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D55B3416-A74F-793D-4EC0-26172D4F80FE}"/>
                </a:ext>
              </a:extLst>
            </p:cNvPr>
            <p:cNvSpPr/>
            <p:nvPr/>
          </p:nvSpPr>
          <p:spPr>
            <a:xfrm>
              <a:off x="2403703" y="3567062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E756730E-3B7C-5BDA-F13B-62ABA6546DB6}"/>
                </a:ext>
              </a:extLst>
            </p:cNvPr>
            <p:cNvSpPr/>
            <p:nvPr/>
          </p:nvSpPr>
          <p:spPr>
            <a:xfrm>
              <a:off x="3004332" y="3086674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520726E9-51B2-E5D1-F4C3-734C884FAE8C}"/>
                </a:ext>
              </a:extLst>
            </p:cNvPr>
            <p:cNvSpPr/>
            <p:nvPr/>
          </p:nvSpPr>
          <p:spPr>
            <a:xfrm>
              <a:off x="4049265" y="5474396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4A7BF37A-630D-95DC-FEF1-7183CC854BC4}"/>
                </a:ext>
              </a:extLst>
            </p:cNvPr>
            <p:cNvSpPr/>
            <p:nvPr/>
          </p:nvSpPr>
          <p:spPr>
            <a:xfrm>
              <a:off x="4649894" y="4994008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63F9E6E-17B2-7011-325C-F4B0FFC71B34}"/>
                </a:ext>
              </a:extLst>
            </p:cNvPr>
            <p:cNvSpPr/>
            <p:nvPr/>
          </p:nvSpPr>
          <p:spPr>
            <a:xfrm>
              <a:off x="2397292" y="5239312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2E4354-DE87-7BA1-E0C6-0327FAADD905}"/>
                </a:ext>
              </a:extLst>
            </p:cNvPr>
            <p:cNvSpPr/>
            <p:nvPr/>
          </p:nvSpPr>
          <p:spPr>
            <a:xfrm>
              <a:off x="2997921" y="4758924"/>
              <a:ext cx="355950" cy="3461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7106AC1B-C992-6618-6637-1680671EC64D}"/>
                </a:ext>
              </a:extLst>
            </p:cNvPr>
            <p:cNvSpPr/>
            <p:nvPr/>
          </p:nvSpPr>
          <p:spPr>
            <a:xfrm>
              <a:off x="3584643" y="3412029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C2A81776-9AFE-C273-71CF-EE10B554FF00}"/>
                </a:ext>
              </a:extLst>
            </p:cNvPr>
            <p:cNvSpPr/>
            <p:nvPr/>
          </p:nvSpPr>
          <p:spPr>
            <a:xfrm>
              <a:off x="3108302" y="4017160"/>
              <a:ext cx="355950" cy="3461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B858B7CE-2B3F-5E75-AA71-8B4B014C0CA6}"/>
                </a:ext>
              </a:extLst>
            </p:cNvPr>
            <p:cNvCxnSpPr>
              <a:cxnSpLocks/>
              <a:stCxn id="206" idx="5"/>
              <a:endCxn id="214" idx="1"/>
            </p:cNvCxnSpPr>
            <p:nvPr/>
          </p:nvCxnSpPr>
          <p:spPr>
            <a:xfrm>
              <a:off x="2707525" y="3862537"/>
              <a:ext cx="452905" cy="2053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B6718147-5C20-3AB6-F696-A86279C39781}"/>
                </a:ext>
              </a:extLst>
            </p:cNvPr>
            <p:cNvSpPr/>
            <p:nvPr/>
          </p:nvSpPr>
          <p:spPr>
            <a:xfrm>
              <a:off x="2660502" y="4392311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A0E1DC35-DE8D-F80F-B4EB-C3E94F1AA873}"/>
                </a:ext>
              </a:extLst>
            </p:cNvPr>
            <p:cNvCxnSpPr>
              <a:cxnSpLocks/>
              <a:stCxn id="213" idx="3"/>
              <a:endCxn id="214" idx="7"/>
            </p:cNvCxnSpPr>
            <p:nvPr/>
          </p:nvCxnSpPr>
          <p:spPr>
            <a:xfrm flipH="1">
              <a:off x="3412124" y="3707504"/>
              <a:ext cx="224647" cy="360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DB030D51-71B6-918F-4B8C-1552DC7FD8B1}"/>
                </a:ext>
              </a:extLst>
            </p:cNvPr>
            <p:cNvCxnSpPr>
              <a:cxnSpLocks/>
              <a:stCxn id="214" idx="3"/>
              <a:endCxn id="216" idx="7"/>
            </p:cNvCxnSpPr>
            <p:nvPr/>
          </p:nvCxnSpPr>
          <p:spPr>
            <a:xfrm flipH="1">
              <a:off x="2964324" y="4312635"/>
              <a:ext cx="196106" cy="1303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6F6546B9-21CA-301C-856E-58382876CB10}"/>
                </a:ext>
              </a:extLst>
            </p:cNvPr>
            <p:cNvCxnSpPr>
              <a:cxnSpLocks/>
              <a:endCxn id="214" idx="5"/>
            </p:cNvCxnSpPr>
            <p:nvPr/>
          </p:nvCxnSpPr>
          <p:spPr>
            <a:xfrm flipH="1" flipV="1">
              <a:off x="3412124" y="4312635"/>
              <a:ext cx="155281" cy="969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CE9598A3-53D6-9F39-AA00-33C1ACA4C93B}"/>
                </a:ext>
              </a:extLst>
            </p:cNvPr>
            <p:cNvCxnSpPr>
              <a:cxnSpLocks/>
              <a:stCxn id="230" idx="3"/>
              <a:endCxn id="211" idx="7"/>
            </p:cNvCxnSpPr>
            <p:nvPr/>
          </p:nvCxnSpPr>
          <p:spPr>
            <a:xfrm flipH="1">
              <a:off x="3301743" y="4623123"/>
              <a:ext cx="209181" cy="1864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F8461348-72AC-1397-ECE2-2C71B8E8A1A7}"/>
                </a:ext>
              </a:extLst>
            </p:cNvPr>
            <p:cNvCxnSpPr>
              <a:cxnSpLocks/>
              <a:stCxn id="211" idx="1"/>
              <a:endCxn id="216" idx="5"/>
            </p:cNvCxnSpPr>
            <p:nvPr/>
          </p:nvCxnSpPr>
          <p:spPr>
            <a:xfrm flipH="1" flipV="1">
              <a:off x="2964324" y="4687786"/>
              <a:ext cx="85725" cy="1218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0255512C-B732-888F-73A3-1BDD1A8FD015}"/>
                </a:ext>
              </a:extLst>
            </p:cNvPr>
            <p:cNvSpPr/>
            <p:nvPr/>
          </p:nvSpPr>
          <p:spPr>
            <a:xfrm>
              <a:off x="3801178" y="4675516"/>
              <a:ext cx="355950" cy="3461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91FDF6BC-1166-5AD9-998F-48A6D6F388B7}"/>
                </a:ext>
              </a:extLst>
            </p:cNvPr>
            <p:cNvSpPr/>
            <p:nvPr/>
          </p:nvSpPr>
          <p:spPr>
            <a:xfrm>
              <a:off x="4258073" y="4221459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AA7AA54A-AB9F-ABAB-E29B-28E5D6F9E5F0}"/>
                </a:ext>
              </a:extLst>
            </p:cNvPr>
            <p:cNvSpPr/>
            <p:nvPr/>
          </p:nvSpPr>
          <p:spPr>
            <a:xfrm>
              <a:off x="3458796" y="5042666"/>
              <a:ext cx="355950" cy="3461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D3B53005-7EFE-788F-D0E4-0DD8AAA06E77}"/>
                </a:ext>
              </a:extLst>
            </p:cNvPr>
            <p:cNvCxnSpPr>
              <a:cxnSpLocks/>
              <a:stCxn id="230" idx="5"/>
              <a:endCxn id="222" idx="1"/>
            </p:cNvCxnSpPr>
            <p:nvPr/>
          </p:nvCxnSpPr>
          <p:spPr>
            <a:xfrm>
              <a:off x="3762618" y="4623123"/>
              <a:ext cx="90688" cy="1030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828854B-7627-0A12-F631-14CFE80B19C0}"/>
                </a:ext>
              </a:extLst>
            </p:cNvPr>
            <p:cNvCxnSpPr>
              <a:cxnSpLocks/>
              <a:stCxn id="213" idx="5"/>
              <a:endCxn id="223" idx="1"/>
            </p:cNvCxnSpPr>
            <p:nvPr/>
          </p:nvCxnSpPr>
          <p:spPr>
            <a:xfrm>
              <a:off x="3888465" y="3707504"/>
              <a:ext cx="421736" cy="5646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45CBEEC9-1ABF-8297-D3EC-4BEBB7183AFB}"/>
                </a:ext>
              </a:extLst>
            </p:cNvPr>
            <p:cNvSpPr/>
            <p:nvPr/>
          </p:nvSpPr>
          <p:spPr>
            <a:xfrm>
              <a:off x="4038065" y="3796703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9BB1C36F-4E17-5715-97DC-AD0417EC67A7}"/>
                </a:ext>
              </a:extLst>
            </p:cNvPr>
            <p:cNvCxnSpPr>
              <a:cxnSpLocks/>
              <a:stCxn id="223" idx="3"/>
              <a:endCxn id="222" idx="7"/>
            </p:cNvCxnSpPr>
            <p:nvPr/>
          </p:nvCxnSpPr>
          <p:spPr>
            <a:xfrm flipH="1">
              <a:off x="4105000" y="4516934"/>
              <a:ext cx="205201" cy="2092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30F8FF4A-460E-43E0-9E8C-60195F51C8D4}"/>
                </a:ext>
              </a:extLst>
            </p:cNvPr>
            <p:cNvCxnSpPr>
              <a:cxnSpLocks/>
              <a:stCxn id="230" idx="4"/>
              <a:endCxn id="224" idx="0"/>
            </p:cNvCxnSpPr>
            <p:nvPr/>
          </p:nvCxnSpPr>
          <p:spPr>
            <a:xfrm>
              <a:off x="3636771" y="4673818"/>
              <a:ext cx="0" cy="3688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50AFBD0B-41F9-81A5-6513-8E945B464D4D}"/>
                </a:ext>
              </a:extLst>
            </p:cNvPr>
            <p:cNvSpPr/>
            <p:nvPr/>
          </p:nvSpPr>
          <p:spPr>
            <a:xfrm>
              <a:off x="3458796" y="4327648"/>
              <a:ext cx="355950" cy="3461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94F29AF4-70F7-5760-19AF-761AEDB851A4}"/>
                </a:ext>
              </a:extLst>
            </p:cNvPr>
            <p:cNvCxnSpPr>
              <a:cxnSpLocks/>
              <a:stCxn id="209" idx="2"/>
              <a:endCxn id="222" idx="5"/>
            </p:cNvCxnSpPr>
            <p:nvPr/>
          </p:nvCxnSpPr>
          <p:spPr>
            <a:xfrm flipH="1" flipV="1">
              <a:off x="4105000" y="4970991"/>
              <a:ext cx="544894" cy="1961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2C4292E0-200A-28F4-6E39-5DAB67AEB30D}"/>
                </a:ext>
              </a:extLst>
            </p:cNvPr>
            <p:cNvCxnSpPr>
              <a:cxnSpLocks/>
              <a:stCxn id="208" idx="1"/>
              <a:endCxn id="224" idx="5"/>
            </p:cNvCxnSpPr>
            <p:nvPr/>
          </p:nvCxnSpPr>
          <p:spPr>
            <a:xfrm flipH="1" flipV="1">
              <a:off x="3762618" y="5338141"/>
              <a:ext cx="338775" cy="1869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E9D81F81-9658-F2F5-2574-525F8CE02FB1}"/>
                </a:ext>
              </a:extLst>
            </p:cNvPr>
            <p:cNvSpPr/>
            <p:nvPr/>
          </p:nvSpPr>
          <p:spPr>
            <a:xfrm>
              <a:off x="4638694" y="3316315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747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CB372-C477-D62C-CC1F-62981817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016581-3083-FF94-9E5B-C468427B6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컴퓨터는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이루어진 디지털 신호를 인식</a:t>
            </a:r>
            <a:endParaRPr lang="en-US" altLang="ko-KR" dirty="0"/>
          </a:p>
          <a:p>
            <a:r>
              <a:rPr lang="ko-KR" altLang="en-US" dirty="0"/>
              <a:t>전류가 통하면 </a:t>
            </a:r>
            <a:r>
              <a:rPr lang="en-US" altLang="ko-KR" dirty="0"/>
              <a:t>1, </a:t>
            </a:r>
            <a:r>
              <a:rPr lang="ko-KR" altLang="en-US" dirty="0"/>
              <a:t>전류가 흐르지 않으면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829EE-E65E-30B2-1430-7C312E9A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A7CD1F-E222-C732-FD7B-498BD633162A}"/>
              </a:ext>
            </a:extLst>
          </p:cNvPr>
          <p:cNvGrpSpPr/>
          <p:nvPr/>
        </p:nvGrpSpPr>
        <p:grpSpPr>
          <a:xfrm>
            <a:off x="4221565" y="2371580"/>
            <a:ext cx="3303185" cy="2490375"/>
            <a:chOff x="4210187" y="2145661"/>
            <a:chExt cx="4614234" cy="32025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746B09-FC8C-3FAD-5BFA-955FC1A86A9A}"/>
                </a:ext>
              </a:extLst>
            </p:cNvPr>
            <p:cNvGrpSpPr/>
            <p:nvPr/>
          </p:nvGrpSpPr>
          <p:grpSpPr>
            <a:xfrm>
              <a:off x="4210187" y="2165395"/>
              <a:ext cx="1882524" cy="3182842"/>
              <a:chOff x="4210187" y="2165395"/>
              <a:chExt cx="1882524" cy="318284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AF51CB6-AC6D-E458-9626-0EA8565EDFA5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1882524" cy="2959192"/>
                <a:chOff x="3039228" y="2408796"/>
                <a:chExt cx="1882524" cy="2959192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B706CA28-607F-EA7B-2272-6C77B1C8B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5A1561A-6E73-4078-8252-A0C50C83C5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ADC1A9AA-7018-99AA-BB28-37B2A8D3A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B636C56-F295-2EDC-2A20-8AE896913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77428FC4-1B20-B382-CA50-CAE9379EC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46D2EE6-7220-8C65-72D5-D82B9CAFEA7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38F6E48-0392-6258-2213-D8B27264C26E}"/>
                </a:ext>
              </a:extLst>
            </p:cNvPr>
            <p:cNvGrpSpPr/>
            <p:nvPr/>
          </p:nvGrpSpPr>
          <p:grpSpPr>
            <a:xfrm>
              <a:off x="6080124" y="2145661"/>
              <a:ext cx="2744297" cy="3182842"/>
              <a:chOff x="4210187" y="2165395"/>
              <a:chExt cx="2744297" cy="318284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7ABA509-A182-F124-E946-85D408770D87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2744297" cy="2959192"/>
                <a:chOff x="3039228" y="2408796"/>
                <a:chExt cx="2744297" cy="2959192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6A36857-B657-F193-5BDE-DAE0BC8E6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8857281-07B3-9B72-18CE-E2060D6CA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0D0AAAF9-BADE-0C73-6ECE-E4E994B7F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174" y="2408796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5981D4F-29FF-E2C4-8880-9FE5304D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6ACDD543-7940-D3BF-9C4E-E5625D143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7C40EEE-945B-6566-95BE-AB473C633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8357A8E-71D6-5618-5905-AF4438D921E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512E7A-87F2-8904-1FBB-0F8FC602A2ED}"/>
              </a:ext>
            </a:extLst>
          </p:cNvPr>
          <p:cNvSpPr txBox="1"/>
          <p:nvPr/>
        </p:nvSpPr>
        <p:spPr>
          <a:xfrm>
            <a:off x="3115499" y="2227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695C8E-FD1B-A06B-7C02-41E035EC5FE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761830" y="2411995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888356-331D-9759-72DC-D1326B51C8E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2901" y="2371580"/>
            <a:ext cx="236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4EFD91-05C2-4463-3FDE-E32815756956}"/>
              </a:ext>
            </a:extLst>
          </p:cNvPr>
          <p:cNvSpPr txBox="1"/>
          <p:nvPr/>
        </p:nvSpPr>
        <p:spPr>
          <a:xfrm>
            <a:off x="7819720" y="218691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B5D43-55C5-84FC-56F3-E4DB4B16AB7B}"/>
              </a:ext>
            </a:extLst>
          </p:cNvPr>
          <p:cNvSpPr txBox="1"/>
          <p:nvPr/>
        </p:nvSpPr>
        <p:spPr>
          <a:xfrm>
            <a:off x="5090616" y="492418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B5F8B3-5069-336D-5893-16B221414089}"/>
              </a:ext>
            </a:extLst>
          </p:cNvPr>
          <p:cNvSpPr txBox="1"/>
          <p:nvPr/>
        </p:nvSpPr>
        <p:spPr>
          <a:xfrm>
            <a:off x="6428844" y="490513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B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18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CB372-C477-D62C-CC1F-62981817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016581-3083-FF94-9E5B-C468427B6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두 트랜지스터가 모두 </a:t>
            </a:r>
            <a:r>
              <a:rPr lang="en-US" altLang="ko-KR" dirty="0"/>
              <a:t>True</a:t>
            </a:r>
            <a:r>
              <a:rPr lang="ko-KR" altLang="en-US" dirty="0" err="1"/>
              <a:t>일때</a:t>
            </a:r>
            <a:r>
              <a:rPr lang="ko-KR" altLang="en-US" dirty="0"/>
              <a:t> 결과가 </a:t>
            </a:r>
            <a:r>
              <a:rPr lang="en-US" altLang="ko-KR" dirty="0"/>
              <a:t>True</a:t>
            </a:r>
            <a:r>
              <a:rPr lang="ko-KR" altLang="en-US" dirty="0"/>
              <a:t>가 되는 </a:t>
            </a:r>
            <a:r>
              <a:rPr lang="en-US" altLang="ko-KR" dirty="0"/>
              <a:t>Logic Gate</a:t>
            </a:r>
            <a:r>
              <a:rPr lang="ko-KR" altLang="en-US" dirty="0"/>
              <a:t>를 </a:t>
            </a:r>
            <a:r>
              <a:rPr lang="en-US" altLang="ko-KR" dirty="0"/>
              <a:t>AND Gate</a:t>
            </a:r>
            <a:r>
              <a:rPr lang="ko-KR" altLang="en-US" dirty="0"/>
              <a:t>라고 부름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829EE-E65E-30B2-1430-7C312E9A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A7CD1F-E222-C732-FD7B-498BD633162A}"/>
              </a:ext>
            </a:extLst>
          </p:cNvPr>
          <p:cNvGrpSpPr/>
          <p:nvPr/>
        </p:nvGrpSpPr>
        <p:grpSpPr>
          <a:xfrm>
            <a:off x="2494365" y="2479530"/>
            <a:ext cx="3303185" cy="2490375"/>
            <a:chOff x="4210187" y="2145661"/>
            <a:chExt cx="4614234" cy="32025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746B09-FC8C-3FAD-5BFA-955FC1A86A9A}"/>
                </a:ext>
              </a:extLst>
            </p:cNvPr>
            <p:cNvGrpSpPr/>
            <p:nvPr/>
          </p:nvGrpSpPr>
          <p:grpSpPr>
            <a:xfrm>
              <a:off x="4210187" y="2165395"/>
              <a:ext cx="1882524" cy="3182842"/>
              <a:chOff x="4210187" y="2165395"/>
              <a:chExt cx="1882524" cy="318284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AF51CB6-AC6D-E458-9626-0EA8565EDFA5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1882524" cy="2959192"/>
                <a:chOff x="3039228" y="2408796"/>
                <a:chExt cx="1882524" cy="2959192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B706CA28-607F-EA7B-2272-6C77B1C8B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5A1561A-6E73-4078-8252-A0C50C83C5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ADC1A9AA-7018-99AA-BB28-37B2A8D3A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B636C56-F295-2EDC-2A20-8AE896913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77428FC4-1B20-B382-CA50-CAE9379EC2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46D2EE6-7220-8C65-72D5-D82B9CAFEA7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38F6E48-0392-6258-2213-D8B27264C26E}"/>
                </a:ext>
              </a:extLst>
            </p:cNvPr>
            <p:cNvGrpSpPr/>
            <p:nvPr/>
          </p:nvGrpSpPr>
          <p:grpSpPr>
            <a:xfrm>
              <a:off x="6080124" y="2145661"/>
              <a:ext cx="2744297" cy="3182842"/>
              <a:chOff x="4210187" y="2165395"/>
              <a:chExt cx="2744297" cy="318284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7ABA509-A182-F124-E946-85D408770D87}"/>
                  </a:ext>
                </a:extLst>
              </p:cNvPr>
              <p:cNvGrpSpPr/>
              <p:nvPr/>
            </p:nvGrpSpPr>
            <p:grpSpPr>
              <a:xfrm>
                <a:off x="4210187" y="2165395"/>
                <a:ext cx="2744297" cy="2959192"/>
                <a:chOff x="3039228" y="2408796"/>
                <a:chExt cx="2744297" cy="2959192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D6A36857-B657-F193-5BDE-DAE0BC8E6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39228" y="2434014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08857281-07B3-9B72-18CE-E2060D6CA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3401" y="2987697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0D0AAAF9-BADE-0C73-6ECE-E4E994B7F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174" y="2408796"/>
                  <a:ext cx="86835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5981D4F-29FF-E2C4-8880-9FE5304DB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1001" y="2434014"/>
                  <a:ext cx="388127" cy="5536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6ACDD543-7940-D3BF-9C4E-E5625D143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70676" y="2408796"/>
                  <a:ext cx="251076" cy="5789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7C40EEE-945B-6566-95BE-AB473C633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6481" y="2987697"/>
                  <a:ext cx="0" cy="238029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8357A8E-71D6-5618-5905-AF4438D921E3}"/>
                  </a:ext>
                </a:extLst>
              </p:cNvPr>
              <p:cNvSpPr/>
              <p:nvPr/>
            </p:nvSpPr>
            <p:spPr>
              <a:xfrm>
                <a:off x="5535739" y="5124578"/>
                <a:ext cx="243402" cy="2236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512E7A-87F2-8904-1FBB-0F8FC602A2ED}"/>
              </a:ext>
            </a:extLst>
          </p:cNvPr>
          <p:cNvSpPr txBox="1"/>
          <p:nvPr/>
        </p:nvSpPr>
        <p:spPr>
          <a:xfrm>
            <a:off x="1388299" y="23352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695C8E-FD1B-A06B-7C02-41E035EC5FE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034630" y="2519945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888356-331D-9759-72DC-D1326B51C8E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855701" y="2479530"/>
            <a:ext cx="236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4EFD91-05C2-4463-3FDE-E32815756956}"/>
              </a:ext>
            </a:extLst>
          </p:cNvPr>
          <p:cNvSpPr txBox="1"/>
          <p:nvPr/>
        </p:nvSpPr>
        <p:spPr>
          <a:xfrm>
            <a:off x="6092520" y="2294864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   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1        0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B5D43-55C5-84FC-56F3-E4DB4B16AB7B}"/>
              </a:ext>
            </a:extLst>
          </p:cNvPr>
          <p:cNvSpPr txBox="1"/>
          <p:nvPr/>
        </p:nvSpPr>
        <p:spPr>
          <a:xfrm>
            <a:off x="3363416" y="503213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B5F8B3-5069-336D-5893-16B221414089}"/>
              </a:ext>
            </a:extLst>
          </p:cNvPr>
          <p:cNvSpPr txBox="1"/>
          <p:nvPr/>
        </p:nvSpPr>
        <p:spPr>
          <a:xfrm>
            <a:off x="4701644" y="501308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B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BEFACB-49FD-7548-6022-5A70F2E06753}"/>
              </a:ext>
            </a:extLst>
          </p:cNvPr>
          <p:cNvSpPr txBox="1"/>
          <p:nvPr/>
        </p:nvSpPr>
        <p:spPr>
          <a:xfrm>
            <a:off x="6658481" y="2575706"/>
            <a:ext cx="61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A21F3D-E1FD-69F6-0200-01F1C9E577DB}"/>
              </a:ext>
            </a:extLst>
          </p:cNvPr>
          <p:cNvSpPr txBox="1"/>
          <p:nvPr/>
        </p:nvSpPr>
        <p:spPr>
          <a:xfrm>
            <a:off x="7297604" y="2570596"/>
            <a:ext cx="67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CFA35608-0C6E-25D3-2463-0B64B1AB2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69228"/>
              </p:ext>
            </p:extLst>
          </p:nvPr>
        </p:nvGraphicFramePr>
        <p:xfrm>
          <a:off x="6218682" y="3243580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494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CB372-C477-D62C-CC1F-62981817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016581-3083-FF94-9E5B-C468427B6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두 트랜지스터가 모두 </a:t>
            </a:r>
            <a:r>
              <a:rPr lang="en-US" altLang="ko-KR" dirty="0"/>
              <a:t>True</a:t>
            </a:r>
            <a:r>
              <a:rPr lang="ko-KR" altLang="en-US" dirty="0" err="1"/>
              <a:t>일때</a:t>
            </a:r>
            <a:r>
              <a:rPr lang="ko-KR" altLang="en-US" dirty="0"/>
              <a:t> 결과가 </a:t>
            </a:r>
            <a:r>
              <a:rPr lang="en-US" altLang="ko-KR" dirty="0"/>
              <a:t>True</a:t>
            </a:r>
            <a:r>
              <a:rPr lang="ko-KR" altLang="en-US" dirty="0"/>
              <a:t>가 되는 </a:t>
            </a:r>
            <a:r>
              <a:rPr lang="en-US" altLang="ko-KR" dirty="0"/>
              <a:t>Logic Gate</a:t>
            </a:r>
            <a:r>
              <a:rPr lang="ko-KR" altLang="en-US" dirty="0"/>
              <a:t>를 </a:t>
            </a:r>
            <a:r>
              <a:rPr lang="en-US" altLang="ko-KR" dirty="0"/>
              <a:t>AND Gate</a:t>
            </a:r>
            <a:r>
              <a:rPr lang="ko-KR" altLang="en-US" dirty="0"/>
              <a:t>라고 부름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829EE-E65E-30B2-1430-7C312E9A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CFA35608-0C6E-25D3-2463-0B64B1AB2EB8}"/>
              </a:ext>
            </a:extLst>
          </p:cNvPr>
          <p:cNvGraphicFramePr>
            <a:graphicFrameLocks noGrp="1"/>
          </p:cNvGraphicFramePr>
          <p:nvPr/>
        </p:nvGraphicFramePr>
        <p:xfrm>
          <a:off x="6218682" y="3243580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27030D99-6160-E354-6C19-7F0F9DF67A4E}"/>
              </a:ext>
            </a:extLst>
          </p:cNvPr>
          <p:cNvGrpSpPr/>
          <p:nvPr/>
        </p:nvGrpSpPr>
        <p:grpSpPr>
          <a:xfrm rot="5400000">
            <a:off x="2808585" y="2918837"/>
            <a:ext cx="1340642" cy="2351294"/>
            <a:chOff x="2047834" y="4871085"/>
            <a:chExt cx="596687" cy="911338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0467B6B9-D256-D28F-6E18-9223A4DE191C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618EAA-BBCB-AAE4-2F7C-1CBCBA90DA5B}"/>
                </a:ext>
              </a:extLst>
            </p:cNvPr>
            <p:cNvCxnSpPr>
              <a:cxnSpLocks/>
            </p:cNvCxnSpPr>
            <p:nvPr/>
          </p:nvCxnSpPr>
          <p:spPr>
            <a:xfrm>
              <a:off x="2346177" y="4871085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294B0A7-AD7B-970E-1272-4BC8BF442E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2CE52F6-EA27-E946-3483-A2AB1E468E7F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6586F403-5EA1-BB6C-4995-CA7F0A5F7A89}"/>
              </a:ext>
            </a:extLst>
          </p:cNvPr>
          <p:cNvSpPr/>
          <p:nvPr/>
        </p:nvSpPr>
        <p:spPr>
          <a:xfrm rot="5400000">
            <a:off x="2259543" y="373028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77D0591-062D-72FD-2455-83C2B6677609}"/>
              </a:ext>
            </a:extLst>
          </p:cNvPr>
          <p:cNvSpPr/>
          <p:nvPr/>
        </p:nvSpPr>
        <p:spPr>
          <a:xfrm rot="5400000">
            <a:off x="2259543" y="4406829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4C4D8C-FB62-3F3D-2970-E9A835A542B1}"/>
              </a:ext>
            </a:extLst>
          </p:cNvPr>
          <p:cNvSpPr/>
          <p:nvPr/>
        </p:nvSpPr>
        <p:spPr>
          <a:xfrm>
            <a:off x="2898550" y="2515127"/>
            <a:ext cx="1059111" cy="4640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39B800-D0AB-4C42-5E00-25F428891F2F}"/>
              </a:ext>
            </a:extLst>
          </p:cNvPr>
          <p:cNvSpPr txBox="1"/>
          <p:nvPr/>
        </p:nvSpPr>
        <p:spPr>
          <a:xfrm>
            <a:off x="1910255" y="3608783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08F3C8-C118-9C1C-F2F9-0773BFDE7CF3}"/>
              </a:ext>
            </a:extLst>
          </p:cNvPr>
          <p:cNvSpPr txBox="1"/>
          <p:nvPr/>
        </p:nvSpPr>
        <p:spPr>
          <a:xfrm>
            <a:off x="1932680" y="4267012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24F6D-8A59-BF3D-A8FC-FB0D8101B4F4}"/>
              </a:ext>
            </a:extLst>
          </p:cNvPr>
          <p:cNvSpPr txBox="1"/>
          <p:nvPr/>
        </p:nvSpPr>
        <p:spPr>
          <a:xfrm>
            <a:off x="4637034" y="3897680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225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FA322-F9E5-936D-0DDE-62F36360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2DD2E-6966-1E9F-E073-AFF36CBB9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트랜지스터를 위 아래로 연결하면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9C3CF-003D-196F-3804-10173196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53</a:t>
            </a:fld>
            <a:endParaRPr 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447DC8-A957-C8E4-0C3E-F625C4977ADF}"/>
              </a:ext>
            </a:extLst>
          </p:cNvPr>
          <p:cNvGrpSpPr/>
          <p:nvPr/>
        </p:nvGrpSpPr>
        <p:grpSpPr>
          <a:xfrm>
            <a:off x="4506180" y="2017531"/>
            <a:ext cx="1963209" cy="1571459"/>
            <a:chOff x="4221565" y="2386925"/>
            <a:chExt cx="1963209" cy="157145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D72CB74-DBFE-6C42-D756-E6BFC6C5627D}"/>
                </a:ext>
              </a:extLst>
            </p:cNvPr>
            <p:cNvGrpSpPr/>
            <p:nvPr/>
          </p:nvGrpSpPr>
          <p:grpSpPr>
            <a:xfrm>
              <a:off x="4221565" y="2386925"/>
              <a:ext cx="1347640" cy="1397843"/>
              <a:chOff x="3039228" y="2408796"/>
              <a:chExt cx="1882524" cy="179760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305F94AA-B8A0-BA9D-4932-6C84BF70C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9228" y="2434014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7F8A43E-F11B-FCC4-24A7-DD414D18D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3401" y="2987697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1FF046A-4639-E719-E4E1-C6B56D827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001" y="2434014"/>
                <a:ext cx="388127" cy="55368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07E466E-B7EC-CA18-A616-6E9DB6291E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0676" y="2408796"/>
                <a:ext cx="251076" cy="5789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A66859A-0E37-ACDB-DDD3-0E838CAD27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481" y="2987697"/>
                <a:ext cx="0" cy="121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972679E-18DA-391F-F25B-0DE50EDBC3BC}"/>
                </a:ext>
              </a:extLst>
            </p:cNvPr>
            <p:cNvSpPr/>
            <p:nvPr/>
          </p:nvSpPr>
          <p:spPr>
            <a:xfrm>
              <a:off x="5170486" y="3784463"/>
              <a:ext cx="174244" cy="17392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AEA32C-012E-57A2-A0E6-6CE64EE27836}"/>
                </a:ext>
              </a:extLst>
            </p:cNvPr>
            <p:cNvCxnSpPr>
              <a:cxnSpLocks/>
            </p:cNvCxnSpPr>
            <p:nvPr/>
          </p:nvCxnSpPr>
          <p:spPr>
            <a:xfrm>
              <a:off x="5563149" y="2392981"/>
              <a:ext cx="6216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3CD5DA-5D68-555B-5749-1E06EBFDCE85}"/>
              </a:ext>
            </a:extLst>
          </p:cNvPr>
          <p:cNvGrpSpPr/>
          <p:nvPr/>
        </p:nvGrpSpPr>
        <p:grpSpPr>
          <a:xfrm>
            <a:off x="4506180" y="3847341"/>
            <a:ext cx="1963209" cy="1571459"/>
            <a:chOff x="4221565" y="2386925"/>
            <a:chExt cx="1963209" cy="157145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18AD745-19A5-0FB8-B1AE-06E31C740E31}"/>
                </a:ext>
              </a:extLst>
            </p:cNvPr>
            <p:cNvGrpSpPr/>
            <p:nvPr/>
          </p:nvGrpSpPr>
          <p:grpSpPr>
            <a:xfrm>
              <a:off x="4221565" y="2386925"/>
              <a:ext cx="1347640" cy="1397843"/>
              <a:chOff x="3039228" y="2408796"/>
              <a:chExt cx="1882524" cy="1797600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C274639-F6B4-67A4-A88D-29E2511A5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9228" y="2434014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7AF2475-859E-BE1F-C2DC-998513DEA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3401" y="2987697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B3CA16-3383-F0DA-A42D-5184FFD7C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001" y="2434014"/>
                <a:ext cx="388127" cy="55368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DC925E3-8BA1-84FF-DE41-1FDF0627F3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0676" y="2408796"/>
                <a:ext cx="251076" cy="5789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28AD033-55D5-F53B-A750-8F284594A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481" y="2987697"/>
                <a:ext cx="0" cy="121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04E317-D342-A501-E2A6-36174E880612}"/>
                </a:ext>
              </a:extLst>
            </p:cNvPr>
            <p:cNvSpPr/>
            <p:nvPr/>
          </p:nvSpPr>
          <p:spPr>
            <a:xfrm>
              <a:off x="5170486" y="3784463"/>
              <a:ext cx="174244" cy="17392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34029C-6E22-55D8-DDBE-0B07ADFB75C9}"/>
                </a:ext>
              </a:extLst>
            </p:cNvPr>
            <p:cNvCxnSpPr>
              <a:cxnSpLocks/>
            </p:cNvCxnSpPr>
            <p:nvPr/>
          </p:nvCxnSpPr>
          <p:spPr>
            <a:xfrm>
              <a:off x="5563149" y="2392981"/>
              <a:ext cx="6216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7C0C7D3-A5C4-1A77-3C2B-39701E22200B}"/>
              </a:ext>
            </a:extLst>
          </p:cNvPr>
          <p:cNvCxnSpPr>
            <a:cxnSpLocks/>
          </p:cNvCxnSpPr>
          <p:nvPr/>
        </p:nvCxnSpPr>
        <p:spPr>
          <a:xfrm>
            <a:off x="4506180" y="2037141"/>
            <a:ext cx="0" cy="18298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DC5E991-5EDD-3AF5-3BA5-8317A9AE0A30}"/>
              </a:ext>
            </a:extLst>
          </p:cNvPr>
          <p:cNvCxnSpPr>
            <a:cxnSpLocks/>
          </p:cNvCxnSpPr>
          <p:nvPr/>
        </p:nvCxnSpPr>
        <p:spPr>
          <a:xfrm flipV="1">
            <a:off x="6469389" y="2037141"/>
            <a:ext cx="0" cy="18162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3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FA322-F9E5-936D-0DDE-62F36360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2DD2E-6966-1E9F-E073-AFF36CBB9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두 트랜지스터 중 하나만 전압이 걸리거나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9C3CF-003D-196F-3804-10173196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54</a:t>
            </a:fld>
            <a:endParaRPr 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5F94AA-B8A0-BA9D-4932-6C84BF70C9B5}"/>
              </a:ext>
            </a:extLst>
          </p:cNvPr>
          <p:cNvCxnSpPr>
            <a:cxnSpLocks/>
          </p:cNvCxnSpPr>
          <p:nvPr/>
        </p:nvCxnSpPr>
        <p:spPr>
          <a:xfrm>
            <a:off x="4506180" y="2037141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8A43E-F11B-FCC4-24A7-DD414D18D017}"/>
              </a:ext>
            </a:extLst>
          </p:cNvPr>
          <p:cNvCxnSpPr>
            <a:cxnSpLocks/>
          </p:cNvCxnSpPr>
          <p:nvPr/>
        </p:nvCxnSpPr>
        <p:spPr>
          <a:xfrm>
            <a:off x="5232195" y="2467694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FF046A-4639-E719-E4E1-C6B56D827687}"/>
              </a:ext>
            </a:extLst>
          </p:cNvPr>
          <p:cNvCxnSpPr>
            <a:cxnSpLocks/>
          </p:cNvCxnSpPr>
          <p:nvPr/>
        </p:nvCxnSpPr>
        <p:spPr>
          <a:xfrm>
            <a:off x="5123096" y="2037141"/>
            <a:ext cx="277848" cy="4305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7E466E-B7EC-CA18-A616-6E9DB6291EB9}"/>
              </a:ext>
            </a:extLst>
          </p:cNvPr>
          <p:cNvCxnSpPr>
            <a:cxnSpLocks/>
          </p:cNvCxnSpPr>
          <p:nvPr/>
        </p:nvCxnSpPr>
        <p:spPr>
          <a:xfrm flipH="1">
            <a:off x="5674083" y="2017531"/>
            <a:ext cx="179737" cy="45016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A66859A-0E37-ACDB-DDD3-0E838CAD2732}"/>
              </a:ext>
            </a:extLst>
          </p:cNvPr>
          <p:cNvCxnSpPr>
            <a:cxnSpLocks/>
          </p:cNvCxnSpPr>
          <p:nvPr/>
        </p:nvCxnSpPr>
        <p:spPr>
          <a:xfrm flipV="1">
            <a:off x="5542223" y="2467694"/>
            <a:ext cx="0" cy="947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972679E-18DA-391F-F25B-0DE50EDBC3BC}"/>
              </a:ext>
            </a:extLst>
          </p:cNvPr>
          <p:cNvSpPr/>
          <p:nvPr/>
        </p:nvSpPr>
        <p:spPr>
          <a:xfrm>
            <a:off x="5455101" y="3415069"/>
            <a:ext cx="174244" cy="1739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8AEA32C-012E-57A2-A0E6-6CE64EE27836}"/>
              </a:ext>
            </a:extLst>
          </p:cNvPr>
          <p:cNvCxnSpPr>
            <a:cxnSpLocks/>
          </p:cNvCxnSpPr>
          <p:nvPr/>
        </p:nvCxnSpPr>
        <p:spPr>
          <a:xfrm>
            <a:off x="5847764" y="2023587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3CD5DA-5D68-555B-5749-1E06EBFDCE85}"/>
              </a:ext>
            </a:extLst>
          </p:cNvPr>
          <p:cNvGrpSpPr/>
          <p:nvPr/>
        </p:nvGrpSpPr>
        <p:grpSpPr>
          <a:xfrm>
            <a:off x="4506180" y="3847341"/>
            <a:ext cx="1963209" cy="1571459"/>
            <a:chOff x="4221565" y="2386925"/>
            <a:chExt cx="1963209" cy="157145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18AD745-19A5-0FB8-B1AE-06E31C740E31}"/>
                </a:ext>
              </a:extLst>
            </p:cNvPr>
            <p:cNvGrpSpPr/>
            <p:nvPr/>
          </p:nvGrpSpPr>
          <p:grpSpPr>
            <a:xfrm>
              <a:off x="4221565" y="2386925"/>
              <a:ext cx="1347640" cy="1397843"/>
              <a:chOff x="3039228" y="2408796"/>
              <a:chExt cx="1882524" cy="1797600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C274639-F6B4-67A4-A88D-29E2511A5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9228" y="2434014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7AF2475-859E-BE1F-C2DC-998513DEA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3401" y="2987697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8B3CA16-3383-F0DA-A42D-5184FFD7C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001" y="2434014"/>
                <a:ext cx="388127" cy="55368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DC925E3-8BA1-84FF-DE41-1FDF0627F3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0676" y="2408796"/>
                <a:ext cx="251076" cy="5789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28AD033-55D5-F53B-A750-8F284594A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481" y="2987697"/>
                <a:ext cx="0" cy="121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04E317-D342-A501-E2A6-36174E880612}"/>
                </a:ext>
              </a:extLst>
            </p:cNvPr>
            <p:cNvSpPr/>
            <p:nvPr/>
          </p:nvSpPr>
          <p:spPr>
            <a:xfrm>
              <a:off x="5170486" y="3784463"/>
              <a:ext cx="174244" cy="17392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34029C-6E22-55D8-DDBE-0B07ADFB75C9}"/>
                </a:ext>
              </a:extLst>
            </p:cNvPr>
            <p:cNvCxnSpPr>
              <a:cxnSpLocks/>
            </p:cNvCxnSpPr>
            <p:nvPr/>
          </p:nvCxnSpPr>
          <p:spPr>
            <a:xfrm>
              <a:off x="5563149" y="2392981"/>
              <a:ext cx="6216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7C0C7D3-A5C4-1A77-3C2B-39701E22200B}"/>
              </a:ext>
            </a:extLst>
          </p:cNvPr>
          <p:cNvCxnSpPr>
            <a:cxnSpLocks/>
          </p:cNvCxnSpPr>
          <p:nvPr/>
        </p:nvCxnSpPr>
        <p:spPr>
          <a:xfrm>
            <a:off x="4506180" y="2037141"/>
            <a:ext cx="0" cy="18298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DC5E991-5EDD-3AF5-3BA5-8317A9AE0A30}"/>
              </a:ext>
            </a:extLst>
          </p:cNvPr>
          <p:cNvCxnSpPr>
            <a:cxnSpLocks/>
          </p:cNvCxnSpPr>
          <p:nvPr/>
        </p:nvCxnSpPr>
        <p:spPr>
          <a:xfrm flipV="1">
            <a:off x="6469389" y="2037141"/>
            <a:ext cx="0" cy="18162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EB19C8-D9CF-387B-F975-3A7356528058}"/>
              </a:ext>
            </a:extLst>
          </p:cNvPr>
          <p:cNvSpPr txBox="1"/>
          <p:nvPr/>
        </p:nvSpPr>
        <p:spPr>
          <a:xfrm>
            <a:off x="3280064" y="2778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0EAB9E-C36E-630F-92DC-FABD1A7AB211}"/>
              </a:ext>
            </a:extLst>
          </p:cNvPr>
          <p:cNvCxnSpPr>
            <a:cxnSpLocks/>
          </p:cNvCxnSpPr>
          <p:nvPr/>
        </p:nvCxnSpPr>
        <p:spPr>
          <a:xfrm>
            <a:off x="3877949" y="2963057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0E965DE-FDCD-0042-E1EF-BB79F2EDC39C}"/>
              </a:ext>
            </a:extLst>
          </p:cNvPr>
          <p:cNvCxnSpPr>
            <a:cxnSpLocks/>
          </p:cNvCxnSpPr>
          <p:nvPr/>
        </p:nvCxnSpPr>
        <p:spPr>
          <a:xfrm>
            <a:off x="6798965" y="2943127"/>
            <a:ext cx="236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91291F-EADD-15D0-D232-CD4707C2C930}"/>
              </a:ext>
            </a:extLst>
          </p:cNvPr>
          <p:cNvSpPr txBox="1"/>
          <p:nvPr/>
        </p:nvSpPr>
        <p:spPr>
          <a:xfrm>
            <a:off x="7035784" y="276871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0B342-C197-E609-8BCE-527139071903}"/>
              </a:ext>
            </a:extLst>
          </p:cNvPr>
          <p:cNvSpPr txBox="1"/>
          <p:nvPr/>
        </p:nvSpPr>
        <p:spPr>
          <a:xfrm>
            <a:off x="7649409" y="2778391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75288EC-C6A3-F6F3-1367-A91EA1B8349A}"/>
              </a:ext>
            </a:extLst>
          </p:cNvPr>
          <p:cNvCxnSpPr>
            <a:cxnSpLocks/>
          </p:cNvCxnSpPr>
          <p:nvPr/>
        </p:nvCxnSpPr>
        <p:spPr>
          <a:xfrm flipH="1">
            <a:off x="4244996" y="2963057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39B2678-2498-42FC-E4BB-930D20F99C5F}"/>
              </a:ext>
            </a:extLst>
          </p:cNvPr>
          <p:cNvCxnSpPr>
            <a:cxnSpLocks/>
          </p:cNvCxnSpPr>
          <p:nvPr/>
        </p:nvCxnSpPr>
        <p:spPr>
          <a:xfrm flipH="1">
            <a:off x="6469389" y="2938833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10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FA322-F9E5-936D-0DDE-62F36360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2DD2E-6966-1E9F-E073-AFF36CBB9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양쪽 모두 전압이 걸릴 때 모두 </a:t>
            </a:r>
            <a:r>
              <a:rPr lang="en-US" altLang="ko-KR" dirty="0"/>
              <a:t>1</a:t>
            </a:r>
            <a:r>
              <a:rPr lang="ko-KR" altLang="en-US" dirty="0"/>
              <a:t>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9C3CF-003D-196F-3804-10173196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55</a:t>
            </a:fld>
            <a:endParaRPr 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5F94AA-B8A0-BA9D-4932-6C84BF70C9B5}"/>
              </a:ext>
            </a:extLst>
          </p:cNvPr>
          <p:cNvCxnSpPr>
            <a:cxnSpLocks/>
          </p:cNvCxnSpPr>
          <p:nvPr/>
        </p:nvCxnSpPr>
        <p:spPr>
          <a:xfrm>
            <a:off x="4506180" y="2037141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8A43E-F11B-FCC4-24A7-DD414D18D017}"/>
              </a:ext>
            </a:extLst>
          </p:cNvPr>
          <p:cNvCxnSpPr>
            <a:cxnSpLocks/>
          </p:cNvCxnSpPr>
          <p:nvPr/>
        </p:nvCxnSpPr>
        <p:spPr>
          <a:xfrm>
            <a:off x="5232195" y="2467694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FF046A-4639-E719-E4E1-C6B56D827687}"/>
              </a:ext>
            </a:extLst>
          </p:cNvPr>
          <p:cNvCxnSpPr>
            <a:cxnSpLocks/>
          </p:cNvCxnSpPr>
          <p:nvPr/>
        </p:nvCxnSpPr>
        <p:spPr>
          <a:xfrm>
            <a:off x="5123096" y="2037141"/>
            <a:ext cx="277848" cy="4305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7E466E-B7EC-CA18-A616-6E9DB6291EB9}"/>
              </a:ext>
            </a:extLst>
          </p:cNvPr>
          <p:cNvCxnSpPr>
            <a:cxnSpLocks/>
          </p:cNvCxnSpPr>
          <p:nvPr/>
        </p:nvCxnSpPr>
        <p:spPr>
          <a:xfrm flipH="1">
            <a:off x="5674083" y="2017531"/>
            <a:ext cx="179737" cy="45016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A66859A-0E37-ACDB-DDD3-0E838CAD2732}"/>
              </a:ext>
            </a:extLst>
          </p:cNvPr>
          <p:cNvCxnSpPr>
            <a:cxnSpLocks/>
          </p:cNvCxnSpPr>
          <p:nvPr/>
        </p:nvCxnSpPr>
        <p:spPr>
          <a:xfrm flipV="1">
            <a:off x="5542223" y="2467694"/>
            <a:ext cx="0" cy="947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972679E-18DA-391F-F25B-0DE50EDBC3BC}"/>
              </a:ext>
            </a:extLst>
          </p:cNvPr>
          <p:cNvSpPr/>
          <p:nvPr/>
        </p:nvSpPr>
        <p:spPr>
          <a:xfrm>
            <a:off x="5455101" y="3415069"/>
            <a:ext cx="174244" cy="1739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8AEA32C-012E-57A2-A0E6-6CE64EE27836}"/>
              </a:ext>
            </a:extLst>
          </p:cNvPr>
          <p:cNvCxnSpPr>
            <a:cxnSpLocks/>
          </p:cNvCxnSpPr>
          <p:nvPr/>
        </p:nvCxnSpPr>
        <p:spPr>
          <a:xfrm>
            <a:off x="5847764" y="2023587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C274639-F6B4-67A4-A88D-29E2511A5691}"/>
              </a:ext>
            </a:extLst>
          </p:cNvPr>
          <p:cNvCxnSpPr>
            <a:cxnSpLocks/>
          </p:cNvCxnSpPr>
          <p:nvPr/>
        </p:nvCxnSpPr>
        <p:spPr>
          <a:xfrm>
            <a:off x="4506180" y="3866951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AF2475-859E-BE1F-C2DC-998513DEA60D}"/>
              </a:ext>
            </a:extLst>
          </p:cNvPr>
          <p:cNvCxnSpPr>
            <a:cxnSpLocks/>
          </p:cNvCxnSpPr>
          <p:nvPr/>
        </p:nvCxnSpPr>
        <p:spPr>
          <a:xfrm>
            <a:off x="5232195" y="4297504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8B3CA16-3383-F0DA-A42D-5184FFD7C32B}"/>
              </a:ext>
            </a:extLst>
          </p:cNvPr>
          <p:cNvCxnSpPr>
            <a:cxnSpLocks/>
          </p:cNvCxnSpPr>
          <p:nvPr/>
        </p:nvCxnSpPr>
        <p:spPr>
          <a:xfrm>
            <a:off x="5123096" y="3866951"/>
            <a:ext cx="277848" cy="4305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DC925E3-8BA1-84FF-DE41-1FDF0627F34C}"/>
              </a:ext>
            </a:extLst>
          </p:cNvPr>
          <p:cNvCxnSpPr>
            <a:cxnSpLocks/>
          </p:cNvCxnSpPr>
          <p:nvPr/>
        </p:nvCxnSpPr>
        <p:spPr>
          <a:xfrm flipH="1">
            <a:off x="5674083" y="3847341"/>
            <a:ext cx="179737" cy="45016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28AD033-55D5-F53B-A750-8F284594A295}"/>
              </a:ext>
            </a:extLst>
          </p:cNvPr>
          <p:cNvCxnSpPr>
            <a:cxnSpLocks/>
          </p:cNvCxnSpPr>
          <p:nvPr/>
        </p:nvCxnSpPr>
        <p:spPr>
          <a:xfrm flipV="1">
            <a:off x="5542223" y="4297504"/>
            <a:ext cx="0" cy="9476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7104E317-D342-A501-E2A6-36174E880612}"/>
              </a:ext>
            </a:extLst>
          </p:cNvPr>
          <p:cNvSpPr/>
          <p:nvPr/>
        </p:nvSpPr>
        <p:spPr>
          <a:xfrm>
            <a:off x="5455101" y="5244879"/>
            <a:ext cx="174244" cy="1739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134029C-6E22-55D8-DDBE-0B07ADFB75C9}"/>
              </a:ext>
            </a:extLst>
          </p:cNvPr>
          <p:cNvCxnSpPr>
            <a:cxnSpLocks/>
          </p:cNvCxnSpPr>
          <p:nvPr/>
        </p:nvCxnSpPr>
        <p:spPr>
          <a:xfrm>
            <a:off x="5847764" y="3853397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7C0C7D3-A5C4-1A77-3C2B-39701E22200B}"/>
              </a:ext>
            </a:extLst>
          </p:cNvPr>
          <p:cNvCxnSpPr>
            <a:cxnSpLocks/>
          </p:cNvCxnSpPr>
          <p:nvPr/>
        </p:nvCxnSpPr>
        <p:spPr>
          <a:xfrm>
            <a:off x="4506180" y="2037141"/>
            <a:ext cx="0" cy="18298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DC5E991-5EDD-3AF5-3BA5-8317A9AE0A30}"/>
              </a:ext>
            </a:extLst>
          </p:cNvPr>
          <p:cNvCxnSpPr>
            <a:cxnSpLocks/>
          </p:cNvCxnSpPr>
          <p:nvPr/>
        </p:nvCxnSpPr>
        <p:spPr>
          <a:xfrm flipV="1">
            <a:off x="6469389" y="2037141"/>
            <a:ext cx="0" cy="18162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DD705F-80A6-DB5A-EE73-B7EB4E43AD90}"/>
              </a:ext>
            </a:extLst>
          </p:cNvPr>
          <p:cNvSpPr txBox="1"/>
          <p:nvPr/>
        </p:nvSpPr>
        <p:spPr>
          <a:xfrm>
            <a:off x="3280064" y="2778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D2AC48-4B90-FCD5-DA6D-EDB84EF0922A}"/>
              </a:ext>
            </a:extLst>
          </p:cNvPr>
          <p:cNvCxnSpPr>
            <a:cxnSpLocks/>
          </p:cNvCxnSpPr>
          <p:nvPr/>
        </p:nvCxnSpPr>
        <p:spPr>
          <a:xfrm>
            <a:off x="3877949" y="2963057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87EB117-4CED-BF43-4CD5-254E5AA05D34}"/>
              </a:ext>
            </a:extLst>
          </p:cNvPr>
          <p:cNvCxnSpPr>
            <a:cxnSpLocks/>
          </p:cNvCxnSpPr>
          <p:nvPr/>
        </p:nvCxnSpPr>
        <p:spPr>
          <a:xfrm>
            <a:off x="6798965" y="2943127"/>
            <a:ext cx="236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52CE2E-0DF4-8C48-532A-58A6F877748F}"/>
              </a:ext>
            </a:extLst>
          </p:cNvPr>
          <p:cNvSpPr txBox="1"/>
          <p:nvPr/>
        </p:nvSpPr>
        <p:spPr>
          <a:xfrm>
            <a:off x="7035784" y="276871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66AEA-ADA8-C9DF-0B48-4593500E3E48}"/>
              </a:ext>
            </a:extLst>
          </p:cNvPr>
          <p:cNvSpPr txBox="1"/>
          <p:nvPr/>
        </p:nvSpPr>
        <p:spPr>
          <a:xfrm>
            <a:off x="7649409" y="2778391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graphicFrame>
        <p:nvGraphicFramePr>
          <p:cNvPr id="10" name="표 29">
            <a:extLst>
              <a:ext uri="{FF2B5EF4-FFF2-40B4-BE49-F238E27FC236}">
                <a16:creationId xmlns:a16="http://schemas.microsoft.com/office/drawing/2014/main" id="{738173C8-1D3C-BC1E-A779-C47802BA9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0317"/>
              </p:ext>
            </p:extLst>
          </p:nvPr>
        </p:nvGraphicFramePr>
        <p:xfrm>
          <a:off x="7166317" y="3416079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896E01-C972-8C45-A7EA-5AFBC5839CB4}"/>
              </a:ext>
            </a:extLst>
          </p:cNvPr>
          <p:cNvCxnSpPr>
            <a:cxnSpLocks/>
          </p:cNvCxnSpPr>
          <p:nvPr/>
        </p:nvCxnSpPr>
        <p:spPr>
          <a:xfrm flipH="1">
            <a:off x="4244996" y="2963057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0B9A1D-8D4D-BBF5-237A-C392D56C17F6}"/>
              </a:ext>
            </a:extLst>
          </p:cNvPr>
          <p:cNvCxnSpPr>
            <a:cxnSpLocks/>
          </p:cNvCxnSpPr>
          <p:nvPr/>
        </p:nvCxnSpPr>
        <p:spPr>
          <a:xfrm flipH="1">
            <a:off x="6469389" y="2938833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8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CB372-C477-D62C-CC1F-62981817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016581-3083-FF94-9E5B-C468427B6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두 </a:t>
            </a:r>
            <a:r>
              <a:rPr lang="ko-KR" altLang="en-US" dirty="0" err="1"/>
              <a:t>트랜지스터중</a:t>
            </a:r>
            <a:r>
              <a:rPr lang="en-US" altLang="ko-KR" dirty="0"/>
              <a:t> </a:t>
            </a:r>
            <a:r>
              <a:rPr lang="ko-KR" altLang="en-US" dirty="0"/>
              <a:t>하나가 </a:t>
            </a:r>
            <a:r>
              <a:rPr lang="en-US" altLang="ko-KR" dirty="0"/>
              <a:t>True</a:t>
            </a:r>
            <a:r>
              <a:rPr lang="ko-KR" altLang="en-US" dirty="0" err="1"/>
              <a:t>일때</a:t>
            </a:r>
            <a:r>
              <a:rPr lang="ko-KR" altLang="en-US" dirty="0"/>
              <a:t> 결과가 </a:t>
            </a:r>
            <a:r>
              <a:rPr lang="en-US" altLang="ko-KR" dirty="0"/>
              <a:t>True</a:t>
            </a:r>
            <a:r>
              <a:rPr lang="ko-KR" altLang="en-US" dirty="0"/>
              <a:t>가 되는 </a:t>
            </a:r>
            <a:r>
              <a:rPr lang="en-US" altLang="ko-KR" dirty="0"/>
              <a:t>Logic Gate</a:t>
            </a:r>
            <a:r>
              <a:rPr lang="ko-KR" altLang="en-US" dirty="0"/>
              <a:t>를 </a:t>
            </a:r>
            <a:r>
              <a:rPr lang="en-US" altLang="ko-KR" dirty="0"/>
              <a:t>OR Gate</a:t>
            </a:r>
            <a:r>
              <a:rPr lang="ko-KR" altLang="en-US" dirty="0"/>
              <a:t>라고 부름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829EE-E65E-30B2-1430-7C312E9A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56</a:t>
            </a:fld>
            <a:endParaRPr 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618EAA-BBCB-AAE4-2F7C-1CBCBA90DA5B}"/>
              </a:ext>
            </a:extLst>
          </p:cNvPr>
          <p:cNvCxnSpPr>
            <a:cxnSpLocks/>
          </p:cNvCxnSpPr>
          <p:nvPr/>
        </p:nvCxnSpPr>
        <p:spPr>
          <a:xfrm rot="5400000">
            <a:off x="4435147" y="3931941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94B0A7-AD7B-970E-1272-4BC8BF442E6F}"/>
              </a:ext>
            </a:extLst>
          </p:cNvPr>
          <p:cNvCxnSpPr>
            <a:cxnSpLocks/>
          </p:cNvCxnSpPr>
          <p:nvPr/>
        </p:nvCxnSpPr>
        <p:spPr>
          <a:xfrm rot="5400000">
            <a:off x="2498442" y="3579951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2CE52F6-EA27-E946-3483-A2AB1E468E7F}"/>
              </a:ext>
            </a:extLst>
          </p:cNvPr>
          <p:cNvCxnSpPr>
            <a:cxnSpLocks/>
          </p:cNvCxnSpPr>
          <p:nvPr/>
        </p:nvCxnSpPr>
        <p:spPr>
          <a:xfrm rot="5400000">
            <a:off x="2498442" y="4256497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6586F403-5EA1-BB6C-4995-CA7F0A5F7A89}"/>
              </a:ext>
            </a:extLst>
          </p:cNvPr>
          <p:cNvSpPr/>
          <p:nvPr/>
        </p:nvSpPr>
        <p:spPr>
          <a:xfrm rot="5400000">
            <a:off x="2259543" y="373028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77D0591-062D-72FD-2455-83C2B6677609}"/>
              </a:ext>
            </a:extLst>
          </p:cNvPr>
          <p:cNvSpPr/>
          <p:nvPr/>
        </p:nvSpPr>
        <p:spPr>
          <a:xfrm rot="5400000">
            <a:off x="2259543" y="4406829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4C4D8C-FB62-3F3D-2970-E9A835A542B1}"/>
              </a:ext>
            </a:extLst>
          </p:cNvPr>
          <p:cNvSpPr/>
          <p:nvPr/>
        </p:nvSpPr>
        <p:spPr>
          <a:xfrm>
            <a:off x="2898550" y="2515127"/>
            <a:ext cx="1059111" cy="4640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39B800-D0AB-4C42-5E00-25F428891F2F}"/>
              </a:ext>
            </a:extLst>
          </p:cNvPr>
          <p:cNvSpPr txBox="1"/>
          <p:nvPr/>
        </p:nvSpPr>
        <p:spPr>
          <a:xfrm>
            <a:off x="1928423" y="3608783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08F3C8-C118-9C1C-F2F9-0773BFDE7CF3}"/>
              </a:ext>
            </a:extLst>
          </p:cNvPr>
          <p:cNvSpPr txBox="1"/>
          <p:nvPr/>
        </p:nvSpPr>
        <p:spPr>
          <a:xfrm>
            <a:off x="1932680" y="4267012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B24F6D-8A59-BF3D-A8FC-FB0D8101B4F4}"/>
              </a:ext>
            </a:extLst>
          </p:cNvPr>
          <p:cNvSpPr txBox="1"/>
          <p:nvPr/>
        </p:nvSpPr>
        <p:spPr>
          <a:xfrm>
            <a:off x="4612811" y="394245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2785E3-293B-A56B-B8D0-6DC55322F37E}"/>
              </a:ext>
            </a:extLst>
          </p:cNvPr>
          <p:cNvGrpSpPr/>
          <p:nvPr/>
        </p:nvGrpSpPr>
        <p:grpSpPr>
          <a:xfrm rot="5400000">
            <a:off x="2239829" y="3203713"/>
            <a:ext cx="2146054" cy="1854215"/>
            <a:chOff x="359799" y="1733885"/>
            <a:chExt cx="2146054" cy="1854215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C0FCE77-0ACD-6E8F-5EC8-C7138BDBF977}"/>
                </a:ext>
              </a:extLst>
            </p:cNvPr>
            <p:cNvSpPr/>
            <p:nvPr/>
          </p:nvSpPr>
          <p:spPr>
            <a:xfrm>
              <a:off x="402336" y="1733885"/>
              <a:ext cx="2070413" cy="1659260"/>
            </a:xfrm>
            <a:custGeom>
              <a:avLst/>
              <a:gdLst>
                <a:gd name="connsiteX0" fmla="*/ 0 w 815724"/>
                <a:gd name="connsiteY0" fmla="*/ 828886 h 828886"/>
                <a:gd name="connsiteX1" fmla="*/ 414440 w 815724"/>
                <a:gd name="connsiteY1" fmla="*/ 5 h 828886"/>
                <a:gd name="connsiteX2" fmla="*/ 815724 w 815724"/>
                <a:gd name="connsiteY2" fmla="*/ 815729 h 8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24" h="828886">
                  <a:moveTo>
                    <a:pt x="0" y="828886"/>
                  </a:moveTo>
                  <a:cubicBezTo>
                    <a:pt x="139243" y="415542"/>
                    <a:pt x="278486" y="2198"/>
                    <a:pt x="414440" y="5"/>
                  </a:cubicBezTo>
                  <a:cubicBezTo>
                    <a:pt x="550394" y="-2188"/>
                    <a:pt x="770771" y="692932"/>
                    <a:pt x="815724" y="815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328ECF47-9371-574C-2B14-841DD2EB9B75}"/>
                </a:ext>
              </a:extLst>
            </p:cNvPr>
            <p:cNvSpPr/>
            <p:nvPr/>
          </p:nvSpPr>
          <p:spPr>
            <a:xfrm>
              <a:off x="359799" y="3392748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8AE91FB-B6A3-89D3-F2D3-2ACA389F42C1}"/>
                </a:ext>
              </a:extLst>
            </p:cNvPr>
            <p:cNvSpPr/>
            <p:nvPr/>
          </p:nvSpPr>
          <p:spPr>
            <a:xfrm flipH="1">
              <a:off x="2348108" y="3351121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6EFEC11-FA89-2504-A367-1954FD2B8161}"/>
                </a:ext>
              </a:extLst>
            </p:cNvPr>
            <p:cNvSpPr/>
            <p:nvPr/>
          </p:nvSpPr>
          <p:spPr>
            <a:xfrm>
              <a:off x="508674" y="3209382"/>
              <a:ext cx="1840911" cy="363439"/>
            </a:xfrm>
            <a:custGeom>
              <a:avLst/>
              <a:gdLst>
                <a:gd name="connsiteX0" fmla="*/ 0 w 1840911"/>
                <a:gd name="connsiteY0" fmla="*/ 363439 h 363439"/>
                <a:gd name="connsiteX1" fmla="*/ 890177 w 1840911"/>
                <a:gd name="connsiteY1" fmla="*/ 101 h 363439"/>
                <a:gd name="connsiteX2" fmla="*/ 1840911 w 1840911"/>
                <a:gd name="connsiteY2" fmla="*/ 327105 h 3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911" h="363439">
                  <a:moveTo>
                    <a:pt x="0" y="363439"/>
                  </a:moveTo>
                  <a:cubicBezTo>
                    <a:pt x="291679" y="184798"/>
                    <a:pt x="583359" y="6157"/>
                    <a:pt x="890177" y="101"/>
                  </a:cubicBezTo>
                  <a:cubicBezTo>
                    <a:pt x="1196995" y="-5955"/>
                    <a:pt x="1665298" y="259484"/>
                    <a:pt x="1840911" y="3271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29">
            <a:extLst>
              <a:ext uri="{FF2B5EF4-FFF2-40B4-BE49-F238E27FC236}">
                <a16:creationId xmlns:a16="http://schemas.microsoft.com/office/drawing/2014/main" id="{A7B7C6CD-848F-7BB0-8ED2-5A4E7AD2A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92113"/>
              </p:ext>
            </p:extLst>
          </p:nvPr>
        </p:nvGraphicFramePr>
        <p:xfrm>
          <a:off x="6171619" y="3063715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298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1D66-659A-C3A8-4182-3971E98B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D008F8-646D-D15E-8FED-8EB64ADAF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출력을 앞쪽에 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B5C2B-0E11-56CB-F531-D089E934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57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C0E3C2D-01AD-C5C9-CD4F-2FFD3BAFE199}"/>
              </a:ext>
            </a:extLst>
          </p:cNvPr>
          <p:cNvGrpSpPr/>
          <p:nvPr/>
        </p:nvGrpSpPr>
        <p:grpSpPr>
          <a:xfrm>
            <a:off x="4757371" y="2774485"/>
            <a:ext cx="1347640" cy="2475030"/>
            <a:chOff x="4210187" y="2165395"/>
            <a:chExt cx="1882524" cy="318284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7AFB5C7-ABB3-1D35-F32C-88B03D51380D}"/>
                </a:ext>
              </a:extLst>
            </p:cNvPr>
            <p:cNvGrpSpPr/>
            <p:nvPr/>
          </p:nvGrpSpPr>
          <p:grpSpPr>
            <a:xfrm>
              <a:off x="4210187" y="2165395"/>
              <a:ext cx="1882524" cy="2959192"/>
              <a:chOff x="3039228" y="2408796"/>
              <a:chExt cx="1882524" cy="2959192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4D81D7E-F85B-E110-FFC5-EFD047D9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9228" y="2434014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098F26FE-2702-9357-4D66-8CF113CDC2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3401" y="2987697"/>
                <a:ext cx="86835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0EEC511-42C6-5275-DC3E-DF4F2CAC8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001" y="2434014"/>
                <a:ext cx="388127" cy="55368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E6C1E88-624A-5F36-F276-2E04E34C6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0676" y="2408796"/>
                <a:ext cx="251076" cy="5789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B0DBA38-FF95-B2BC-BEF4-CE8D960B14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481" y="2987697"/>
                <a:ext cx="0" cy="238029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C3729A9-07E2-2D9E-4C03-DDB3597C66ED}"/>
                </a:ext>
              </a:extLst>
            </p:cNvPr>
            <p:cNvSpPr/>
            <p:nvPr/>
          </p:nvSpPr>
          <p:spPr>
            <a:xfrm>
              <a:off x="5535739" y="5124578"/>
              <a:ext cx="243402" cy="22365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D4ACB7-3D47-9F65-5210-D59FC77FD3E7}"/>
              </a:ext>
            </a:extLst>
          </p:cNvPr>
          <p:cNvCxnSpPr>
            <a:cxnSpLocks/>
          </p:cNvCxnSpPr>
          <p:nvPr/>
        </p:nvCxnSpPr>
        <p:spPr>
          <a:xfrm>
            <a:off x="6096000" y="2778750"/>
            <a:ext cx="62162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7D8B477-961A-04E6-2575-2420DAFB24AC}"/>
              </a:ext>
            </a:extLst>
          </p:cNvPr>
          <p:cNvCxnSpPr>
            <a:cxnSpLocks/>
          </p:cNvCxnSpPr>
          <p:nvPr/>
        </p:nvCxnSpPr>
        <p:spPr>
          <a:xfrm>
            <a:off x="5074617" y="2464641"/>
            <a:ext cx="0" cy="3294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E92D70-5251-5ABE-93C9-ACAA7D391CE6}"/>
              </a:ext>
            </a:extLst>
          </p:cNvPr>
          <p:cNvSpPr txBox="1"/>
          <p:nvPr/>
        </p:nvSpPr>
        <p:spPr>
          <a:xfrm>
            <a:off x="3796663" y="26094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3C117B4-9851-BCC2-6B6E-8AA711F1695E}"/>
              </a:ext>
            </a:extLst>
          </p:cNvPr>
          <p:cNvCxnSpPr>
            <a:cxnSpLocks/>
          </p:cNvCxnSpPr>
          <p:nvPr/>
        </p:nvCxnSpPr>
        <p:spPr>
          <a:xfrm>
            <a:off x="4394548" y="2794095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F73CA15-353C-2AD1-3960-0973DF011582}"/>
              </a:ext>
            </a:extLst>
          </p:cNvPr>
          <p:cNvCxnSpPr>
            <a:cxnSpLocks/>
          </p:cNvCxnSpPr>
          <p:nvPr/>
        </p:nvCxnSpPr>
        <p:spPr>
          <a:xfrm flipV="1">
            <a:off x="5074617" y="2222416"/>
            <a:ext cx="0" cy="19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FA9093-9B4F-CE55-45D2-AD6EF8785AC9}"/>
              </a:ext>
            </a:extLst>
          </p:cNvPr>
          <p:cNvSpPr txBox="1"/>
          <p:nvPr/>
        </p:nvSpPr>
        <p:spPr>
          <a:xfrm>
            <a:off x="4757371" y="184884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292737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1D66-659A-C3A8-4182-3971E98B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D008F8-646D-D15E-8FED-8EB64ADAF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전압이 걸리면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B5C2B-0E11-56CB-F531-D089E934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58</a:t>
            </a:fld>
            <a:endParaRPr 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D81D7E-F85B-E110-FFC5-EFD047D916B1}"/>
              </a:ext>
            </a:extLst>
          </p:cNvPr>
          <p:cNvCxnSpPr>
            <a:cxnSpLocks/>
          </p:cNvCxnSpPr>
          <p:nvPr/>
        </p:nvCxnSpPr>
        <p:spPr>
          <a:xfrm>
            <a:off x="4757371" y="2794095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8F26FE-2702-9357-4D66-8CF113CDC241}"/>
              </a:ext>
            </a:extLst>
          </p:cNvPr>
          <p:cNvCxnSpPr>
            <a:cxnSpLocks/>
          </p:cNvCxnSpPr>
          <p:nvPr/>
        </p:nvCxnSpPr>
        <p:spPr>
          <a:xfrm>
            <a:off x="5483386" y="3224648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0EEC511-42C6-5275-DC3E-DF4F2CAC8A2E}"/>
              </a:ext>
            </a:extLst>
          </p:cNvPr>
          <p:cNvCxnSpPr>
            <a:cxnSpLocks/>
          </p:cNvCxnSpPr>
          <p:nvPr/>
        </p:nvCxnSpPr>
        <p:spPr>
          <a:xfrm>
            <a:off x="5374287" y="2794095"/>
            <a:ext cx="277848" cy="43055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6C1E88-624A-5F36-F276-2E04E34C6C22}"/>
              </a:ext>
            </a:extLst>
          </p:cNvPr>
          <p:cNvCxnSpPr>
            <a:cxnSpLocks/>
          </p:cNvCxnSpPr>
          <p:nvPr/>
        </p:nvCxnSpPr>
        <p:spPr>
          <a:xfrm flipH="1">
            <a:off x="5925274" y="2774485"/>
            <a:ext cx="179737" cy="45016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0DBA38-FF95-B2BC-BEF4-CE8D960B1486}"/>
              </a:ext>
            </a:extLst>
          </p:cNvPr>
          <p:cNvCxnSpPr>
            <a:cxnSpLocks/>
          </p:cNvCxnSpPr>
          <p:nvPr/>
        </p:nvCxnSpPr>
        <p:spPr>
          <a:xfrm flipV="1">
            <a:off x="5793414" y="3224648"/>
            <a:ext cx="0" cy="18509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C3729A9-07E2-2D9E-4C03-DDB3597C66ED}"/>
              </a:ext>
            </a:extLst>
          </p:cNvPr>
          <p:cNvSpPr/>
          <p:nvPr/>
        </p:nvSpPr>
        <p:spPr>
          <a:xfrm>
            <a:off x="5706292" y="5075594"/>
            <a:ext cx="174244" cy="1739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D4ACB7-3D47-9F65-5210-D59FC77FD3E7}"/>
              </a:ext>
            </a:extLst>
          </p:cNvPr>
          <p:cNvCxnSpPr>
            <a:cxnSpLocks/>
          </p:cNvCxnSpPr>
          <p:nvPr/>
        </p:nvCxnSpPr>
        <p:spPr>
          <a:xfrm>
            <a:off x="6096000" y="2778750"/>
            <a:ext cx="6216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7D8B477-961A-04E6-2575-2420DAFB24AC}"/>
              </a:ext>
            </a:extLst>
          </p:cNvPr>
          <p:cNvCxnSpPr>
            <a:cxnSpLocks/>
          </p:cNvCxnSpPr>
          <p:nvPr/>
        </p:nvCxnSpPr>
        <p:spPr>
          <a:xfrm>
            <a:off x="5074617" y="2464641"/>
            <a:ext cx="0" cy="3294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E92D70-5251-5ABE-93C9-ACAA7D391CE6}"/>
              </a:ext>
            </a:extLst>
          </p:cNvPr>
          <p:cNvSpPr txBox="1"/>
          <p:nvPr/>
        </p:nvSpPr>
        <p:spPr>
          <a:xfrm>
            <a:off x="3796663" y="26094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3C117B4-9851-BCC2-6B6E-8AA711F1695E}"/>
              </a:ext>
            </a:extLst>
          </p:cNvPr>
          <p:cNvCxnSpPr>
            <a:cxnSpLocks/>
          </p:cNvCxnSpPr>
          <p:nvPr/>
        </p:nvCxnSpPr>
        <p:spPr>
          <a:xfrm>
            <a:off x="4394548" y="2794095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F73CA15-353C-2AD1-3960-0973DF011582}"/>
              </a:ext>
            </a:extLst>
          </p:cNvPr>
          <p:cNvCxnSpPr>
            <a:cxnSpLocks/>
          </p:cNvCxnSpPr>
          <p:nvPr/>
        </p:nvCxnSpPr>
        <p:spPr>
          <a:xfrm flipV="1">
            <a:off x="5074617" y="2222416"/>
            <a:ext cx="0" cy="19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FA9093-9B4F-CE55-45D2-AD6EF8785AC9}"/>
              </a:ext>
            </a:extLst>
          </p:cNvPr>
          <p:cNvSpPr txBox="1"/>
          <p:nvPr/>
        </p:nvSpPr>
        <p:spPr>
          <a:xfrm>
            <a:off x="4757371" y="184884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2EAE0-3A1C-6A92-9D98-97ADE2923925}"/>
              </a:ext>
            </a:extLst>
          </p:cNvPr>
          <p:cNvSpPr txBox="1"/>
          <p:nvPr/>
        </p:nvSpPr>
        <p:spPr>
          <a:xfrm>
            <a:off x="5314465" y="1854901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522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1D66-659A-C3A8-4182-3971E98B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D008F8-646D-D15E-8FED-8EB64ADAF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전압이 걸리지 않으면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B5C2B-0E11-56CB-F531-D089E934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59</a:t>
            </a:fld>
            <a:endParaRPr 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D81D7E-F85B-E110-FFC5-EFD047D916B1}"/>
              </a:ext>
            </a:extLst>
          </p:cNvPr>
          <p:cNvCxnSpPr>
            <a:cxnSpLocks/>
          </p:cNvCxnSpPr>
          <p:nvPr/>
        </p:nvCxnSpPr>
        <p:spPr>
          <a:xfrm>
            <a:off x="4757371" y="2794095"/>
            <a:ext cx="621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8F26FE-2702-9357-4D66-8CF113CDC241}"/>
              </a:ext>
            </a:extLst>
          </p:cNvPr>
          <p:cNvCxnSpPr>
            <a:cxnSpLocks/>
          </p:cNvCxnSpPr>
          <p:nvPr/>
        </p:nvCxnSpPr>
        <p:spPr>
          <a:xfrm>
            <a:off x="5483386" y="3224648"/>
            <a:ext cx="621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0EEC511-42C6-5275-DC3E-DF4F2CAC8A2E}"/>
              </a:ext>
            </a:extLst>
          </p:cNvPr>
          <p:cNvCxnSpPr>
            <a:cxnSpLocks/>
          </p:cNvCxnSpPr>
          <p:nvPr/>
        </p:nvCxnSpPr>
        <p:spPr>
          <a:xfrm>
            <a:off x="5374287" y="2794095"/>
            <a:ext cx="277848" cy="4305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6C1E88-624A-5F36-F276-2E04E34C6C22}"/>
              </a:ext>
            </a:extLst>
          </p:cNvPr>
          <p:cNvCxnSpPr>
            <a:cxnSpLocks/>
          </p:cNvCxnSpPr>
          <p:nvPr/>
        </p:nvCxnSpPr>
        <p:spPr>
          <a:xfrm flipH="1">
            <a:off x="5925274" y="2774485"/>
            <a:ext cx="179737" cy="450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0DBA38-FF95-B2BC-BEF4-CE8D960B1486}"/>
              </a:ext>
            </a:extLst>
          </p:cNvPr>
          <p:cNvCxnSpPr>
            <a:cxnSpLocks/>
          </p:cNvCxnSpPr>
          <p:nvPr/>
        </p:nvCxnSpPr>
        <p:spPr>
          <a:xfrm flipV="1">
            <a:off x="5793414" y="3224648"/>
            <a:ext cx="0" cy="1850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C3729A9-07E2-2D9E-4C03-DDB3597C66ED}"/>
              </a:ext>
            </a:extLst>
          </p:cNvPr>
          <p:cNvSpPr/>
          <p:nvPr/>
        </p:nvSpPr>
        <p:spPr>
          <a:xfrm>
            <a:off x="5706292" y="5075594"/>
            <a:ext cx="174244" cy="1739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D4ACB7-3D47-9F65-5210-D59FC77FD3E7}"/>
              </a:ext>
            </a:extLst>
          </p:cNvPr>
          <p:cNvCxnSpPr>
            <a:cxnSpLocks/>
          </p:cNvCxnSpPr>
          <p:nvPr/>
        </p:nvCxnSpPr>
        <p:spPr>
          <a:xfrm>
            <a:off x="6096000" y="2778750"/>
            <a:ext cx="621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7D8B477-961A-04E6-2575-2420DAFB24AC}"/>
              </a:ext>
            </a:extLst>
          </p:cNvPr>
          <p:cNvCxnSpPr>
            <a:cxnSpLocks/>
          </p:cNvCxnSpPr>
          <p:nvPr/>
        </p:nvCxnSpPr>
        <p:spPr>
          <a:xfrm>
            <a:off x="5074617" y="2464641"/>
            <a:ext cx="0" cy="3294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E92D70-5251-5ABE-93C9-ACAA7D391CE6}"/>
              </a:ext>
            </a:extLst>
          </p:cNvPr>
          <p:cNvSpPr txBox="1"/>
          <p:nvPr/>
        </p:nvSpPr>
        <p:spPr>
          <a:xfrm>
            <a:off x="3796663" y="26094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전류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3C117B4-9851-BCC2-6B6E-8AA711F1695E}"/>
              </a:ext>
            </a:extLst>
          </p:cNvPr>
          <p:cNvCxnSpPr>
            <a:cxnSpLocks/>
          </p:cNvCxnSpPr>
          <p:nvPr/>
        </p:nvCxnSpPr>
        <p:spPr>
          <a:xfrm>
            <a:off x="4394548" y="2794095"/>
            <a:ext cx="273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F73CA15-353C-2AD1-3960-0973DF011582}"/>
              </a:ext>
            </a:extLst>
          </p:cNvPr>
          <p:cNvCxnSpPr>
            <a:cxnSpLocks/>
          </p:cNvCxnSpPr>
          <p:nvPr/>
        </p:nvCxnSpPr>
        <p:spPr>
          <a:xfrm flipV="1">
            <a:off x="5074617" y="2222416"/>
            <a:ext cx="0" cy="19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FA9093-9B4F-CE55-45D2-AD6EF8785AC9}"/>
              </a:ext>
            </a:extLst>
          </p:cNvPr>
          <p:cNvSpPr txBox="1"/>
          <p:nvPr/>
        </p:nvSpPr>
        <p:spPr>
          <a:xfrm>
            <a:off x="4757371" y="184884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2EAE0-3A1C-6A92-9D98-97ADE2923925}"/>
              </a:ext>
            </a:extLst>
          </p:cNvPr>
          <p:cNvSpPr txBox="1"/>
          <p:nvPr/>
        </p:nvSpPr>
        <p:spPr>
          <a:xfrm>
            <a:off x="5314465" y="1854901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F3037D-781F-A55D-BDF2-BCD27816475F}"/>
              </a:ext>
            </a:extLst>
          </p:cNvPr>
          <p:cNvCxnSpPr>
            <a:cxnSpLocks/>
          </p:cNvCxnSpPr>
          <p:nvPr/>
        </p:nvCxnSpPr>
        <p:spPr>
          <a:xfrm>
            <a:off x="4757371" y="2794095"/>
            <a:ext cx="31724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29">
            <a:extLst>
              <a:ext uri="{FF2B5EF4-FFF2-40B4-BE49-F238E27FC236}">
                <a16:creationId xmlns:a16="http://schemas.microsoft.com/office/drawing/2014/main" id="{C4E54D35-1058-7D31-2AFA-98F65461C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43553"/>
              </p:ext>
            </p:extLst>
          </p:nvPr>
        </p:nvGraphicFramePr>
        <p:xfrm>
          <a:off x="7249521" y="3235724"/>
          <a:ext cx="256540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45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594BB-2CE1-D3A2-E364-8A9BAAA4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14D836-C274-88B3-9078-7A4E9963EB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실리콘은 </a:t>
            </a:r>
            <a:r>
              <a:rPr lang="ko-KR" altLang="en-US" dirty="0" err="1"/>
              <a:t>최외각</a:t>
            </a:r>
            <a:r>
              <a:rPr lang="ko-KR" altLang="en-US" dirty="0"/>
              <a:t> 전자가 </a:t>
            </a:r>
            <a:r>
              <a:rPr lang="en-US" altLang="ko-KR" dirty="0"/>
              <a:t>4</a:t>
            </a:r>
            <a:r>
              <a:rPr lang="ko-KR" altLang="en-US" dirty="0"/>
              <a:t>개로 이루어지며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5A995E-B437-188B-5B16-3E64A25C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</a:t>
            </a:fld>
            <a:endParaRPr 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5E040-1780-198D-2CA3-4DF581450818}"/>
              </a:ext>
            </a:extLst>
          </p:cNvPr>
          <p:cNvSpPr/>
          <p:nvPr/>
        </p:nvSpPr>
        <p:spPr>
          <a:xfrm>
            <a:off x="5552729" y="313467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824C6BC-BD02-9BBA-6929-281FFA4FDCB6}"/>
              </a:ext>
            </a:extLst>
          </p:cNvPr>
          <p:cNvSpPr/>
          <p:nvPr/>
        </p:nvSpPr>
        <p:spPr>
          <a:xfrm>
            <a:off x="4857973" y="246026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A8493C-B65F-400D-539E-C421F4EE3ACD}"/>
              </a:ext>
            </a:extLst>
          </p:cNvPr>
          <p:cNvSpPr/>
          <p:nvPr/>
        </p:nvSpPr>
        <p:spPr>
          <a:xfrm>
            <a:off x="4822332" y="383370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B1D43C-0160-4808-E0FB-D1360D47EBA7}"/>
              </a:ext>
            </a:extLst>
          </p:cNvPr>
          <p:cNvSpPr/>
          <p:nvPr/>
        </p:nvSpPr>
        <p:spPr>
          <a:xfrm>
            <a:off x="6661135" y="383370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BC184AA-8383-0681-E621-499DD997B991}"/>
              </a:ext>
            </a:extLst>
          </p:cNvPr>
          <p:cNvSpPr/>
          <p:nvPr/>
        </p:nvSpPr>
        <p:spPr>
          <a:xfrm>
            <a:off x="6661135" y="27845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8027555-9361-DB58-A708-56B664C22B20}"/>
              </a:ext>
            </a:extLst>
          </p:cNvPr>
          <p:cNvSpPr/>
          <p:nvPr/>
        </p:nvSpPr>
        <p:spPr>
          <a:xfrm>
            <a:off x="4794443" y="27845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2524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9A0B2-E96A-1425-17A8-48C565CA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Logical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107649-30DE-BF7B-954B-2F2147BCB9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반대의 값을 출력하는 </a:t>
            </a:r>
            <a:r>
              <a:rPr lang="en-US" altLang="ko-KR" dirty="0"/>
              <a:t>Logical Gate</a:t>
            </a:r>
            <a:r>
              <a:rPr lang="ko-KR" altLang="en-US" dirty="0"/>
              <a:t>를 </a:t>
            </a:r>
            <a:r>
              <a:rPr lang="en-US" altLang="ko-KR" dirty="0"/>
              <a:t>NOT Gate</a:t>
            </a:r>
            <a:r>
              <a:rPr lang="ko-KR" altLang="en-US" dirty="0"/>
              <a:t>라고 </a:t>
            </a:r>
            <a:r>
              <a:rPr lang="ko-KR" altLang="en-US" dirty="0" err="1"/>
              <a:t>부릅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60B21-8C57-60BE-4AB4-78CD6861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표 29">
            <a:extLst>
              <a:ext uri="{FF2B5EF4-FFF2-40B4-BE49-F238E27FC236}">
                <a16:creationId xmlns:a16="http://schemas.microsoft.com/office/drawing/2014/main" id="{FE2AB4DE-E17B-4F76-08ED-E6918991F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37526"/>
              </p:ext>
            </p:extLst>
          </p:nvPr>
        </p:nvGraphicFramePr>
        <p:xfrm>
          <a:off x="7249521" y="3235724"/>
          <a:ext cx="2565400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9954D83-B035-2B71-A36B-2D974BC89B65}"/>
              </a:ext>
            </a:extLst>
          </p:cNvPr>
          <p:cNvSpPr/>
          <p:nvPr/>
        </p:nvSpPr>
        <p:spPr>
          <a:xfrm>
            <a:off x="2898550" y="2515127"/>
            <a:ext cx="1059111" cy="4640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NOT</a:t>
            </a:r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17A1E7E4-49AA-8CCB-0D38-EFB16C5D068A}"/>
              </a:ext>
            </a:extLst>
          </p:cNvPr>
          <p:cNvSpPr/>
          <p:nvPr/>
        </p:nvSpPr>
        <p:spPr>
          <a:xfrm rot="5400000">
            <a:off x="3021759" y="3615210"/>
            <a:ext cx="1060704" cy="914400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A6F99-FA5E-8A0F-9185-B761E2B77B76}"/>
              </a:ext>
            </a:extLst>
          </p:cNvPr>
          <p:cNvCxnSpPr>
            <a:cxnSpLocks/>
          </p:cNvCxnSpPr>
          <p:nvPr/>
        </p:nvCxnSpPr>
        <p:spPr>
          <a:xfrm flipH="1">
            <a:off x="4009312" y="4068408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C49D70-BA59-5347-E510-C4DE750DF515}"/>
              </a:ext>
            </a:extLst>
          </p:cNvPr>
          <p:cNvCxnSpPr>
            <a:cxnSpLocks/>
          </p:cNvCxnSpPr>
          <p:nvPr/>
        </p:nvCxnSpPr>
        <p:spPr>
          <a:xfrm flipH="1">
            <a:off x="2825883" y="4078702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ECA985-377B-2899-8269-0AEC5B61ACAF}"/>
              </a:ext>
            </a:extLst>
          </p:cNvPr>
          <p:cNvSpPr txBox="1"/>
          <p:nvPr/>
        </p:nvSpPr>
        <p:spPr>
          <a:xfrm>
            <a:off x="2492310" y="394253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7AC7B-0E16-7600-7004-CF206CD2440B}"/>
              </a:ext>
            </a:extLst>
          </p:cNvPr>
          <p:cNvSpPr txBox="1"/>
          <p:nvPr/>
        </p:nvSpPr>
        <p:spPr>
          <a:xfrm>
            <a:off x="4377381" y="3883742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C88A9EF-5991-EA54-8ABC-56BAF4C8D730}"/>
              </a:ext>
            </a:extLst>
          </p:cNvPr>
          <p:cNvSpPr/>
          <p:nvPr/>
        </p:nvSpPr>
        <p:spPr>
          <a:xfrm rot="5400000">
            <a:off x="2768267" y="403567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B1083F7-EF4C-227C-6C15-CC7D57F34189}"/>
              </a:ext>
            </a:extLst>
          </p:cNvPr>
          <p:cNvSpPr/>
          <p:nvPr/>
        </p:nvSpPr>
        <p:spPr>
          <a:xfrm rot="5400000">
            <a:off x="4235373" y="4033853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04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90281-9E4C-9196-C83F-46F084DA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논리회로 조합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A8E63D-6A70-54D2-BD3B-488917528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Get</a:t>
            </a:r>
            <a:r>
              <a:rPr lang="ko-KR" altLang="en-US" dirty="0"/>
              <a:t>를 조합하여 다양한 논리회로를 만듦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8F58F-659A-26BE-456E-88415BBF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8D155F-FCBA-4553-501E-33B75B362ECF}"/>
              </a:ext>
            </a:extLst>
          </p:cNvPr>
          <p:cNvGrpSpPr/>
          <p:nvPr/>
        </p:nvGrpSpPr>
        <p:grpSpPr>
          <a:xfrm rot="5400000">
            <a:off x="2451303" y="2361719"/>
            <a:ext cx="1340642" cy="2351294"/>
            <a:chOff x="2047834" y="4871085"/>
            <a:chExt cx="596687" cy="91133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1CF9A60-D5F2-D055-F619-A1341E12E9BE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B21DD1-646D-0361-33B8-22ECF0085128}"/>
                </a:ext>
              </a:extLst>
            </p:cNvPr>
            <p:cNvCxnSpPr>
              <a:cxnSpLocks/>
            </p:cNvCxnSpPr>
            <p:nvPr/>
          </p:nvCxnSpPr>
          <p:spPr>
            <a:xfrm>
              <a:off x="2346177" y="4871085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19D9C-94B3-1F50-E32C-9F15058CF8B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CA78D87-F7CB-AA14-F6DF-59E7ADF60861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6573F938-EC39-4FD9-E436-012D7074A0F2}"/>
              </a:ext>
            </a:extLst>
          </p:cNvPr>
          <p:cNvSpPr/>
          <p:nvPr/>
        </p:nvSpPr>
        <p:spPr>
          <a:xfrm rot="5400000">
            <a:off x="1902261" y="3173166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B9A640-C146-16A7-91A3-1B8761D9E2EE}"/>
              </a:ext>
            </a:extLst>
          </p:cNvPr>
          <p:cNvSpPr/>
          <p:nvPr/>
        </p:nvSpPr>
        <p:spPr>
          <a:xfrm rot="5400000">
            <a:off x="1902261" y="384971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63105-88BE-326A-BACF-1F054CBFAB96}"/>
              </a:ext>
            </a:extLst>
          </p:cNvPr>
          <p:cNvSpPr txBox="1"/>
          <p:nvPr/>
        </p:nvSpPr>
        <p:spPr>
          <a:xfrm>
            <a:off x="2717322" y="334056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5A601D7-C275-E575-7D4E-54221AD30653}"/>
              </a:ext>
            </a:extLst>
          </p:cNvPr>
          <p:cNvCxnSpPr>
            <a:cxnSpLocks/>
          </p:cNvCxnSpPr>
          <p:nvPr/>
        </p:nvCxnSpPr>
        <p:spPr>
          <a:xfrm rot="5400000">
            <a:off x="6650483" y="3315144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2ACD9A-4431-CE98-AF86-A41FB6C7B790}"/>
              </a:ext>
            </a:extLst>
          </p:cNvPr>
          <p:cNvCxnSpPr>
            <a:cxnSpLocks/>
          </p:cNvCxnSpPr>
          <p:nvPr/>
        </p:nvCxnSpPr>
        <p:spPr>
          <a:xfrm rot="5400000">
            <a:off x="5067163" y="3013198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7FBE7F-C7C7-3279-EFA6-DF80D7772D53}"/>
              </a:ext>
            </a:extLst>
          </p:cNvPr>
          <p:cNvCxnSpPr>
            <a:cxnSpLocks/>
          </p:cNvCxnSpPr>
          <p:nvPr/>
        </p:nvCxnSpPr>
        <p:spPr>
          <a:xfrm rot="5400000">
            <a:off x="5067163" y="360854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066E237-9C54-D623-C982-879A0D82969B}"/>
              </a:ext>
            </a:extLst>
          </p:cNvPr>
          <p:cNvSpPr/>
          <p:nvPr/>
        </p:nvSpPr>
        <p:spPr>
          <a:xfrm rot="5400000">
            <a:off x="4813560" y="317316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6E270B7-73E0-A6D7-A484-287574FDD6B9}"/>
              </a:ext>
            </a:extLst>
          </p:cNvPr>
          <p:cNvSpPr/>
          <p:nvPr/>
        </p:nvSpPr>
        <p:spPr>
          <a:xfrm rot="5400000">
            <a:off x="4821455" y="3761060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0F47760-A994-0F04-91AF-6767E30DDD6D}"/>
              </a:ext>
            </a:extLst>
          </p:cNvPr>
          <p:cNvGrpSpPr/>
          <p:nvPr/>
        </p:nvGrpSpPr>
        <p:grpSpPr>
          <a:xfrm rot="5400000">
            <a:off x="5015292" y="2797036"/>
            <a:ext cx="1480346" cy="1399671"/>
            <a:chOff x="359799" y="1733885"/>
            <a:chExt cx="2146054" cy="1854215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77DBEB2-4882-32B8-7D18-416E36652C30}"/>
                </a:ext>
              </a:extLst>
            </p:cNvPr>
            <p:cNvSpPr/>
            <p:nvPr/>
          </p:nvSpPr>
          <p:spPr>
            <a:xfrm>
              <a:off x="402336" y="1733885"/>
              <a:ext cx="2070413" cy="1659260"/>
            </a:xfrm>
            <a:custGeom>
              <a:avLst/>
              <a:gdLst>
                <a:gd name="connsiteX0" fmla="*/ 0 w 815724"/>
                <a:gd name="connsiteY0" fmla="*/ 828886 h 828886"/>
                <a:gd name="connsiteX1" fmla="*/ 414440 w 815724"/>
                <a:gd name="connsiteY1" fmla="*/ 5 h 828886"/>
                <a:gd name="connsiteX2" fmla="*/ 815724 w 815724"/>
                <a:gd name="connsiteY2" fmla="*/ 815729 h 8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24" h="828886">
                  <a:moveTo>
                    <a:pt x="0" y="828886"/>
                  </a:moveTo>
                  <a:cubicBezTo>
                    <a:pt x="139243" y="415542"/>
                    <a:pt x="278486" y="2198"/>
                    <a:pt x="414440" y="5"/>
                  </a:cubicBezTo>
                  <a:cubicBezTo>
                    <a:pt x="550394" y="-2188"/>
                    <a:pt x="770771" y="692932"/>
                    <a:pt x="815724" y="815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5A2314F-72E7-3AF0-B50C-3D13CEED97F6}"/>
                </a:ext>
              </a:extLst>
            </p:cNvPr>
            <p:cNvSpPr/>
            <p:nvPr/>
          </p:nvSpPr>
          <p:spPr>
            <a:xfrm>
              <a:off x="359799" y="3392748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CF89906-A29B-AF7B-2194-701E49613DB9}"/>
                </a:ext>
              </a:extLst>
            </p:cNvPr>
            <p:cNvSpPr/>
            <p:nvPr/>
          </p:nvSpPr>
          <p:spPr>
            <a:xfrm flipH="1">
              <a:off x="2348108" y="3351121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732B87B-C09F-0062-1254-F16B955A9ABE}"/>
                </a:ext>
              </a:extLst>
            </p:cNvPr>
            <p:cNvSpPr/>
            <p:nvPr/>
          </p:nvSpPr>
          <p:spPr>
            <a:xfrm>
              <a:off x="508674" y="3209382"/>
              <a:ext cx="1840911" cy="363439"/>
            </a:xfrm>
            <a:custGeom>
              <a:avLst/>
              <a:gdLst>
                <a:gd name="connsiteX0" fmla="*/ 0 w 1840911"/>
                <a:gd name="connsiteY0" fmla="*/ 363439 h 363439"/>
                <a:gd name="connsiteX1" fmla="*/ 890177 w 1840911"/>
                <a:gd name="connsiteY1" fmla="*/ 101 h 363439"/>
                <a:gd name="connsiteX2" fmla="*/ 1840911 w 1840911"/>
                <a:gd name="connsiteY2" fmla="*/ 327105 h 3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911" h="363439">
                  <a:moveTo>
                    <a:pt x="0" y="363439"/>
                  </a:moveTo>
                  <a:cubicBezTo>
                    <a:pt x="291679" y="184798"/>
                    <a:pt x="583359" y="6157"/>
                    <a:pt x="890177" y="101"/>
                  </a:cubicBezTo>
                  <a:cubicBezTo>
                    <a:pt x="1196995" y="-5955"/>
                    <a:pt x="1665298" y="259484"/>
                    <a:pt x="1840911" y="3271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0862D01-9F5B-B66A-03B1-6129E169116C}"/>
              </a:ext>
            </a:extLst>
          </p:cNvPr>
          <p:cNvSpPr txBox="1"/>
          <p:nvPr/>
        </p:nvSpPr>
        <p:spPr>
          <a:xfrm>
            <a:off x="5457250" y="33096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9B7098DA-2304-9EF7-D52F-65A576E0E8E0}"/>
              </a:ext>
            </a:extLst>
          </p:cNvPr>
          <p:cNvSpPr/>
          <p:nvPr/>
        </p:nvSpPr>
        <p:spPr>
          <a:xfrm rot="5400000">
            <a:off x="7841183" y="2883165"/>
            <a:ext cx="1397474" cy="122902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74C2017-88A2-CFDE-CD2A-E2ED14180117}"/>
              </a:ext>
            </a:extLst>
          </p:cNvPr>
          <p:cNvCxnSpPr>
            <a:cxnSpLocks/>
          </p:cNvCxnSpPr>
          <p:nvPr/>
        </p:nvCxnSpPr>
        <p:spPr>
          <a:xfrm flipH="1">
            <a:off x="9159741" y="3498148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1AA87D-E024-9955-2430-545B236D78BD}"/>
              </a:ext>
            </a:extLst>
          </p:cNvPr>
          <p:cNvCxnSpPr>
            <a:cxnSpLocks/>
          </p:cNvCxnSpPr>
          <p:nvPr/>
        </p:nvCxnSpPr>
        <p:spPr>
          <a:xfrm flipH="1">
            <a:off x="7664222" y="3498148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5A15F732-32D2-CA62-B462-12BEC8CDC7B8}"/>
              </a:ext>
            </a:extLst>
          </p:cNvPr>
          <p:cNvSpPr/>
          <p:nvPr/>
        </p:nvSpPr>
        <p:spPr>
          <a:xfrm rot="5400000">
            <a:off x="7606606" y="345511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AA21A9F-269D-EEC6-7723-3F52D1EFF127}"/>
              </a:ext>
            </a:extLst>
          </p:cNvPr>
          <p:cNvSpPr/>
          <p:nvPr/>
        </p:nvSpPr>
        <p:spPr>
          <a:xfrm rot="5400000">
            <a:off x="9385802" y="3463593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C5BC37-9578-BB43-540B-F2541A3BEBBE}"/>
              </a:ext>
            </a:extLst>
          </p:cNvPr>
          <p:cNvSpPr txBox="1"/>
          <p:nvPr/>
        </p:nvSpPr>
        <p:spPr>
          <a:xfrm>
            <a:off x="8049253" y="3323776"/>
            <a:ext cx="64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95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D068F-E279-99E4-A589-0E78E607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37B4F9-F8E7-A97E-48CE-357897FF9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같은 값이 입력 되면 </a:t>
            </a:r>
            <a:r>
              <a:rPr lang="en-US" altLang="ko-KR" dirty="0"/>
              <a:t>True, </a:t>
            </a:r>
            <a:r>
              <a:rPr lang="ko-KR" altLang="en-US" dirty="0"/>
              <a:t>아니면 </a:t>
            </a:r>
            <a:r>
              <a:rPr lang="en-US" altLang="ko-KR" dirty="0"/>
              <a:t>false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7AA0B-C9B2-4A7E-7557-45EF124E0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표 29">
            <a:extLst>
              <a:ext uri="{FF2B5EF4-FFF2-40B4-BE49-F238E27FC236}">
                <a16:creationId xmlns:a16="http://schemas.microsoft.com/office/drawing/2014/main" id="{7FE04D3C-ACD5-F1CD-27FB-E3AB730C4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872057"/>
              </p:ext>
            </p:extLst>
          </p:nvPr>
        </p:nvGraphicFramePr>
        <p:xfrm>
          <a:off x="3869239" y="2613209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590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ADD3F-D582-478B-8A91-AA304336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B092E7-9383-97A7-2A15-C93BA74CBB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같은 값이 입력 되면 </a:t>
            </a:r>
            <a:r>
              <a:rPr lang="en-US" altLang="ko-KR" dirty="0"/>
              <a:t>True, </a:t>
            </a:r>
            <a:r>
              <a:rPr lang="ko-KR" altLang="en-US" dirty="0"/>
              <a:t>아니면 </a:t>
            </a:r>
            <a:r>
              <a:rPr lang="en-US" altLang="ko-KR" dirty="0"/>
              <a:t>false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A41F0-8FAD-10D4-CBF4-071E37B1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63</a:t>
            </a:fld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69CE88-7380-529A-9AB8-EC3857179968}"/>
              </a:ext>
            </a:extLst>
          </p:cNvPr>
          <p:cNvGrpSpPr/>
          <p:nvPr/>
        </p:nvGrpSpPr>
        <p:grpSpPr>
          <a:xfrm rot="5400000">
            <a:off x="2717751" y="1583032"/>
            <a:ext cx="1340642" cy="2351294"/>
            <a:chOff x="2047834" y="4871085"/>
            <a:chExt cx="596687" cy="91133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DB3D1EA-1252-E4B5-5F40-8DCAE70D7C7A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3A17F32-F1B4-A05E-EB5D-F05F5852242F}"/>
                </a:ext>
              </a:extLst>
            </p:cNvPr>
            <p:cNvCxnSpPr>
              <a:cxnSpLocks/>
            </p:cNvCxnSpPr>
            <p:nvPr/>
          </p:nvCxnSpPr>
          <p:spPr>
            <a:xfrm>
              <a:off x="2346177" y="4871085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DD93312-A515-B510-C07F-92346CC112CD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4A436CD-1645-29D0-CE08-46BF7F4B0867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27227FA4-7675-0B23-5657-9F2E5A4C1B40}"/>
              </a:ext>
            </a:extLst>
          </p:cNvPr>
          <p:cNvSpPr/>
          <p:nvPr/>
        </p:nvSpPr>
        <p:spPr>
          <a:xfrm rot="5400000">
            <a:off x="2168709" y="2394479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0A6858D-FF98-C69D-66DA-6EC408C22231}"/>
              </a:ext>
            </a:extLst>
          </p:cNvPr>
          <p:cNvSpPr/>
          <p:nvPr/>
        </p:nvSpPr>
        <p:spPr>
          <a:xfrm rot="5400000">
            <a:off x="2168709" y="30710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7D855-9A6D-9E34-C52B-CFD7D4FDD019}"/>
              </a:ext>
            </a:extLst>
          </p:cNvPr>
          <p:cNvSpPr txBox="1"/>
          <p:nvPr/>
        </p:nvSpPr>
        <p:spPr>
          <a:xfrm>
            <a:off x="2983770" y="256187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D9B4CFB-8E39-0D65-1721-564172179FD8}"/>
              </a:ext>
            </a:extLst>
          </p:cNvPr>
          <p:cNvCxnSpPr>
            <a:cxnSpLocks/>
          </p:cNvCxnSpPr>
          <p:nvPr/>
        </p:nvCxnSpPr>
        <p:spPr>
          <a:xfrm rot="5400000">
            <a:off x="5378801" y="4235601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A28D92-726A-4DF0-3D45-05ED9B22713E}"/>
              </a:ext>
            </a:extLst>
          </p:cNvPr>
          <p:cNvCxnSpPr>
            <a:cxnSpLocks/>
          </p:cNvCxnSpPr>
          <p:nvPr/>
        </p:nvCxnSpPr>
        <p:spPr>
          <a:xfrm rot="5400000">
            <a:off x="3795481" y="393365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1151977-84A5-4EAF-6935-124E642AAF8C}"/>
              </a:ext>
            </a:extLst>
          </p:cNvPr>
          <p:cNvCxnSpPr>
            <a:cxnSpLocks/>
          </p:cNvCxnSpPr>
          <p:nvPr/>
        </p:nvCxnSpPr>
        <p:spPr>
          <a:xfrm rot="5400000">
            <a:off x="3795481" y="4529002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D1B2EA8-0E9F-F2D3-1AA1-1BA8BF754100}"/>
              </a:ext>
            </a:extLst>
          </p:cNvPr>
          <p:cNvSpPr/>
          <p:nvPr/>
        </p:nvSpPr>
        <p:spPr>
          <a:xfrm rot="5400000">
            <a:off x="3541878" y="40936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12DAFA-0D7F-8DD9-E770-7298C6285802}"/>
              </a:ext>
            </a:extLst>
          </p:cNvPr>
          <p:cNvSpPr/>
          <p:nvPr/>
        </p:nvSpPr>
        <p:spPr>
          <a:xfrm rot="5400000">
            <a:off x="3549773" y="468151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F9CDBB-4920-C8FA-3F9A-8AC4057C38A0}"/>
              </a:ext>
            </a:extLst>
          </p:cNvPr>
          <p:cNvGrpSpPr/>
          <p:nvPr/>
        </p:nvGrpSpPr>
        <p:grpSpPr>
          <a:xfrm rot="5400000">
            <a:off x="3743610" y="3717493"/>
            <a:ext cx="1480346" cy="1399671"/>
            <a:chOff x="359799" y="1733885"/>
            <a:chExt cx="2146054" cy="1854215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B9854D6-3957-5770-2B06-C81BFD91E59C}"/>
                </a:ext>
              </a:extLst>
            </p:cNvPr>
            <p:cNvSpPr/>
            <p:nvPr/>
          </p:nvSpPr>
          <p:spPr>
            <a:xfrm>
              <a:off x="402336" y="1733885"/>
              <a:ext cx="2070413" cy="1659260"/>
            </a:xfrm>
            <a:custGeom>
              <a:avLst/>
              <a:gdLst>
                <a:gd name="connsiteX0" fmla="*/ 0 w 815724"/>
                <a:gd name="connsiteY0" fmla="*/ 828886 h 828886"/>
                <a:gd name="connsiteX1" fmla="*/ 414440 w 815724"/>
                <a:gd name="connsiteY1" fmla="*/ 5 h 828886"/>
                <a:gd name="connsiteX2" fmla="*/ 815724 w 815724"/>
                <a:gd name="connsiteY2" fmla="*/ 815729 h 8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24" h="828886">
                  <a:moveTo>
                    <a:pt x="0" y="828886"/>
                  </a:moveTo>
                  <a:cubicBezTo>
                    <a:pt x="139243" y="415542"/>
                    <a:pt x="278486" y="2198"/>
                    <a:pt x="414440" y="5"/>
                  </a:cubicBezTo>
                  <a:cubicBezTo>
                    <a:pt x="550394" y="-2188"/>
                    <a:pt x="770771" y="692932"/>
                    <a:pt x="815724" y="815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F22B519-55B0-59AC-FDC4-170363A75DA9}"/>
                </a:ext>
              </a:extLst>
            </p:cNvPr>
            <p:cNvSpPr/>
            <p:nvPr/>
          </p:nvSpPr>
          <p:spPr>
            <a:xfrm>
              <a:off x="359799" y="3392748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98F5220-97FD-2A11-9835-62EEF06A2523}"/>
                </a:ext>
              </a:extLst>
            </p:cNvPr>
            <p:cNvSpPr/>
            <p:nvPr/>
          </p:nvSpPr>
          <p:spPr>
            <a:xfrm flipH="1">
              <a:off x="2348108" y="3351121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0258F96-CFA1-81EC-D789-1F3B96B8AB3A}"/>
                </a:ext>
              </a:extLst>
            </p:cNvPr>
            <p:cNvSpPr/>
            <p:nvPr/>
          </p:nvSpPr>
          <p:spPr>
            <a:xfrm>
              <a:off x="508674" y="3209382"/>
              <a:ext cx="1840911" cy="363439"/>
            </a:xfrm>
            <a:custGeom>
              <a:avLst/>
              <a:gdLst>
                <a:gd name="connsiteX0" fmla="*/ 0 w 1840911"/>
                <a:gd name="connsiteY0" fmla="*/ 363439 h 363439"/>
                <a:gd name="connsiteX1" fmla="*/ 890177 w 1840911"/>
                <a:gd name="connsiteY1" fmla="*/ 101 h 363439"/>
                <a:gd name="connsiteX2" fmla="*/ 1840911 w 1840911"/>
                <a:gd name="connsiteY2" fmla="*/ 327105 h 3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911" h="363439">
                  <a:moveTo>
                    <a:pt x="0" y="363439"/>
                  </a:moveTo>
                  <a:cubicBezTo>
                    <a:pt x="291679" y="184798"/>
                    <a:pt x="583359" y="6157"/>
                    <a:pt x="890177" y="101"/>
                  </a:cubicBezTo>
                  <a:cubicBezTo>
                    <a:pt x="1196995" y="-5955"/>
                    <a:pt x="1665298" y="259484"/>
                    <a:pt x="1840911" y="3271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CFD22-5ECA-3AE1-B7FB-36F961E7EF1D}"/>
              </a:ext>
            </a:extLst>
          </p:cNvPr>
          <p:cNvSpPr txBox="1"/>
          <p:nvPr/>
        </p:nvSpPr>
        <p:spPr>
          <a:xfrm>
            <a:off x="4185568" y="423011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24543F-6481-E795-5328-373D23FF04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27431" y="2628431"/>
            <a:ext cx="1679654" cy="1328320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505BBC2-78D8-DD40-E255-19AA0AF497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8155" y="2924485"/>
            <a:ext cx="2267547" cy="1336215"/>
          </a:xfrm>
          <a:prstGeom prst="bentConnector2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7F7B7D4-EFD5-4A48-59A2-5F95DEA9A84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73353" y="2758679"/>
            <a:ext cx="1212560" cy="168196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945676-B97E-39DF-7163-588371A2BC2A}"/>
              </a:ext>
            </a:extLst>
          </p:cNvPr>
          <p:cNvSpPr txBox="1"/>
          <p:nvPr/>
        </p:nvSpPr>
        <p:spPr>
          <a:xfrm>
            <a:off x="1859071" y="229837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20F55C-B1A9-0EE2-EBC1-8C7C5109ED82}"/>
              </a:ext>
            </a:extLst>
          </p:cNvPr>
          <p:cNvSpPr txBox="1"/>
          <p:nvPr/>
        </p:nvSpPr>
        <p:spPr>
          <a:xfrm>
            <a:off x="1867123" y="2974923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E18EEF-34C6-BA12-F17B-7FE1A8FDDA99}"/>
              </a:ext>
            </a:extLst>
          </p:cNvPr>
          <p:cNvSpPr txBox="1"/>
          <p:nvPr/>
        </p:nvSpPr>
        <p:spPr>
          <a:xfrm>
            <a:off x="3416263" y="375056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8CCDDD-44F4-4D5F-C918-4E6CCE3A38E2}"/>
              </a:ext>
            </a:extLst>
          </p:cNvPr>
          <p:cNvSpPr txBox="1"/>
          <p:nvPr/>
        </p:nvSpPr>
        <p:spPr>
          <a:xfrm>
            <a:off x="3430321" y="4351826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6D867-2C10-3F04-D2B0-CA98FC693410}"/>
              </a:ext>
            </a:extLst>
          </p:cNvPr>
          <p:cNvSpPr txBox="1"/>
          <p:nvPr/>
        </p:nvSpPr>
        <p:spPr>
          <a:xfrm>
            <a:off x="4162221" y="24135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8C1749-35D4-C10F-AE92-9C33FA11FC27}"/>
              </a:ext>
            </a:extLst>
          </p:cNvPr>
          <p:cNvSpPr txBox="1"/>
          <p:nvPr/>
        </p:nvSpPr>
        <p:spPr>
          <a:xfrm>
            <a:off x="5464990" y="4027663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098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ADD3F-D582-478B-8A91-AA304336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Gate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A41F0-8FAD-10D4-CBF4-071E37B1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64</a:t>
            </a:fld>
            <a:endParaRPr 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2DB3D1EA-1252-E4B5-5F40-8DCAE70D7C7A}"/>
              </a:ext>
            </a:extLst>
          </p:cNvPr>
          <p:cNvSpPr/>
          <p:nvPr/>
        </p:nvSpPr>
        <p:spPr>
          <a:xfrm rot="5400000">
            <a:off x="2717751" y="1973398"/>
            <a:ext cx="1340642" cy="1570562"/>
          </a:xfrm>
          <a:prstGeom prst="round2SameRect">
            <a:avLst>
              <a:gd name="adj1" fmla="val 30218"/>
              <a:gd name="adj2" fmla="val 0"/>
            </a:avLst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A17F32-F1B4-A05E-EB5D-F05F5852242F}"/>
              </a:ext>
            </a:extLst>
          </p:cNvPr>
          <p:cNvCxnSpPr>
            <a:cxnSpLocks/>
          </p:cNvCxnSpPr>
          <p:nvPr/>
        </p:nvCxnSpPr>
        <p:spPr>
          <a:xfrm flipH="1">
            <a:off x="4173353" y="2756062"/>
            <a:ext cx="827027" cy="26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D93312-A515-B510-C07F-92346CC112CD}"/>
              </a:ext>
            </a:extLst>
          </p:cNvPr>
          <p:cNvCxnSpPr>
            <a:cxnSpLocks/>
          </p:cNvCxnSpPr>
          <p:nvPr/>
        </p:nvCxnSpPr>
        <p:spPr>
          <a:xfrm rot="5400000">
            <a:off x="2407608" y="224414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A436CD-1645-29D0-CE08-46BF7F4B0867}"/>
              </a:ext>
            </a:extLst>
          </p:cNvPr>
          <p:cNvCxnSpPr>
            <a:cxnSpLocks/>
          </p:cNvCxnSpPr>
          <p:nvPr/>
        </p:nvCxnSpPr>
        <p:spPr>
          <a:xfrm rot="5400000">
            <a:off x="2407608" y="2920690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7227FA4-7675-0B23-5657-9F2E5A4C1B40}"/>
              </a:ext>
            </a:extLst>
          </p:cNvPr>
          <p:cNvSpPr/>
          <p:nvPr/>
        </p:nvSpPr>
        <p:spPr>
          <a:xfrm rot="5400000">
            <a:off x="2168709" y="2394479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0A6858D-FF98-C69D-66DA-6EC408C22231}"/>
              </a:ext>
            </a:extLst>
          </p:cNvPr>
          <p:cNvSpPr/>
          <p:nvPr/>
        </p:nvSpPr>
        <p:spPr>
          <a:xfrm rot="5400000">
            <a:off x="2168709" y="30710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7D855-9A6D-9E34-C52B-CFD7D4FDD019}"/>
              </a:ext>
            </a:extLst>
          </p:cNvPr>
          <p:cNvSpPr txBox="1"/>
          <p:nvPr/>
        </p:nvSpPr>
        <p:spPr>
          <a:xfrm>
            <a:off x="2983770" y="256187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A28D92-726A-4DF0-3D45-05ED9B22713E}"/>
              </a:ext>
            </a:extLst>
          </p:cNvPr>
          <p:cNvCxnSpPr>
            <a:cxnSpLocks/>
          </p:cNvCxnSpPr>
          <p:nvPr/>
        </p:nvCxnSpPr>
        <p:spPr>
          <a:xfrm rot="5400000">
            <a:off x="3795481" y="393365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1151977-84A5-4EAF-6935-124E642AAF8C}"/>
              </a:ext>
            </a:extLst>
          </p:cNvPr>
          <p:cNvCxnSpPr>
            <a:cxnSpLocks/>
          </p:cNvCxnSpPr>
          <p:nvPr/>
        </p:nvCxnSpPr>
        <p:spPr>
          <a:xfrm rot="5400000">
            <a:off x="3795481" y="4529002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D1B2EA8-0E9F-F2D3-1AA1-1BA8BF754100}"/>
              </a:ext>
            </a:extLst>
          </p:cNvPr>
          <p:cNvSpPr/>
          <p:nvPr/>
        </p:nvSpPr>
        <p:spPr>
          <a:xfrm rot="5400000">
            <a:off x="3541878" y="40936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12DAFA-0D7F-8DD9-E770-7298C6285802}"/>
              </a:ext>
            </a:extLst>
          </p:cNvPr>
          <p:cNvSpPr/>
          <p:nvPr/>
        </p:nvSpPr>
        <p:spPr>
          <a:xfrm rot="5400000">
            <a:off x="3549773" y="468151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F9CDBB-4920-C8FA-3F9A-8AC4057C38A0}"/>
              </a:ext>
            </a:extLst>
          </p:cNvPr>
          <p:cNvGrpSpPr/>
          <p:nvPr/>
        </p:nvGrpSpPr>
        <p:grpSpPr>
          <a:xfrm rot="5400000">
            <a:off x="3743610" y="3717493"/>
            <a:ext cx="1480346" cy="1399671"/>
            <a:chOff x="359799" y="1733885"/>
            <a:chExt cx="2146054" cy="1854215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B9854D6-3957-5770-2B06-C81BFD91E59C}"/>
                </a:ext>
              </a:extLst>
            </p:cNvPr>
            <p:cNvSpPr/>
            <p:nvPr/>
          </p:nvSpPr>
          <p:spPr>
            <a:xfrm>
              <a:off x="402336" y="1733885"/>
              <a:ext cx="2070413" cy="1659260"/>
            </a:xfrm>
            <a:custGeom>
              <a:avLst/>
              <a:gdLst>
                <a:gd name="connsiteX0" fmla="*/ 0 w 815724"/>
                <a:gd name="connsiteY0" fmla="*/ 828886 h 828886"/>
                <a:gd name="connsiteX1" fmla="*/ 414440 w 815724"/>
                <a:gd name="connsiteY1" fmla="*/ 5 h 828886"/>
                <a:gd name="connsiteX2" fmla="*/ 815724 w 815724"/>
                <a:gd name="connsiteY2" fmla="*/ 815729 h 8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24" h="828886">
                  <a:moveTo>
                    <a:pt x="0" y="828886"/>
                  </a:moveTo>
                  <a:cubicBezTo>
                    <a:pt x="139243" y="415542"/>
                    <a:pt x="278486" y="2198"/>
                    <a:pt x="414440" y="5"/>
                  </a:cubicBezTo>
                  <a:cubicBezTo>
                    <a:pt x="550394" y="-2188"/>
                    <a:pt x="770771" y="692932"/>
                    <a:pt x="815724" y="815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F22B519-55B0-59AC-FDC4-170363A75DA9}"/>
                </a:ext>
              </a:extLst>
            </p:cNvPr>
            <p:cNvSpPr/>
            <p:nvPr/>
          </p:nvSpPr>
          <p:spPr>
            <a:xfrm>
              <a:off x="359799" y="3392748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98F5220-97FD-2A11-9835-62EEF06A2523}"/>
                </a:ext>
              </a:extLst>
            </p:cNvPr>
            <p:cNvSpPr/>
            <p:nvPr/>
          </p:nvSpPr>
          <p:spPr>
            <a:xfrm flipH="1">
              <a:off x="2348108" y="3351121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0258F96-CFA1-81EC-D789-1F3B96B8AB3A}"/>
                </a:ext>
              </a:extLst>
            </p:cNvPr>
            <p:cNvSpPr/>
            <p:nvPr/>
          </p:nvSpPr>
          <p:spPr>
            <a:xfrm>
              <a:off x="508674" y="3209382"/>
              <a:ext cx="1840911" cy="363439"/>
            </a:xfrm>
            <a:custGeom>
              <a:avLst/>
              <a:gdLst>
                <a:gd name="connsiteX0" fmla="*/ 0 w 1840911"/>
                <a:gd name="connsiteY0" fmla="*/ 363439 h 363439"/>
                <a:gd name="connsiteX1" fmla="*/ 890177 w 1840911"/>
                <a:gd name="connsiteY1" fmla="*/ 101 h 363439"/>
                <a:gd name="connsiteX2" fmla="*/ 1840911 w 1840911"/>
                <a:gd name="connsiteY2" fmla="*/ 327105 h 3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911" h="363439">
                  <a:moveTo>
                    <a:pt x="0" y="363439"/>
                  </a:moveTo>
                  <a:cubicBezTo>
                    <a:pt x="291679" y="184798"/>
                    <a:pt x="583359" y="6157"/>
                    <a:pt x="890177" y="101"/>
                  </a:cubicBezTo>
                  <a:cubicBezTo>
                    <a:pt x="1196995" y="-5955"/>
                    <a:pt x="1665298" y="259484"/>
                    <a:pt x="1840911" y="3271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CFD22-5ECA-3AE1-B7FB-36F961E7EF1D}"/>
              </a:ext>
            </a:extLst>
          </p:cNvPr>
          <p:cNvSpPr txBox="1"/>
          <p:nvPr/>
        </p:nvSpPr>
        <p:spPr>
          <a:xfrm>
            <a:off x="4185568" y="423011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24543F-6481-E795-5328-373D23FF04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27431" y="2628431"/>
            <a:ext cx="1679654" cy="132832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505BBC2-78D8-DD40-E255-19AA0AF497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8155" y="2924485"/>
            <a:ext cx="2267547" cy="133621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945676-B97E-39DF-7163-588371A2BC2A}"/>
              </a:ext>
            </a:extLst>
          </p:cNvPr>
          <p:cNvSpPr txBox="1"/>
          <p:nvPr/>
        </p:nvSpPr>
        <p:spPr>
          <a:xfrm>
            <a:off x="1859071" y="229837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20F55C-B1A9-0EE2-EBC1-8C7C5109ED82}"/>
              </a:ext>
            </a:extLst>
          </p:cNvPr>
          <p:cNvSpPr txBox="1"/>
          <p:nvPr/>
        </p:nvSpPr>
        <p:spPr>
          <a:xfrm>
            <a:off x="1867123" y="2974923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E18EEF-34C6-BA12-F17B-7FE1A8FDDA99}"/>
              </a:ext>
            </a:extLst>
          </p:cNvPr>
          <p:cNvSpPr txBox="1"/>
          <p:nvPr/>
        </p:nvSpPr>
        <p:spPr>
          <a:xfrm>
            <a:off x="3416263" y="375056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8CCDDD-44F4-4D5F-C918-4E6CCE3A38E2}"/>
              </a:ext>
            </a:extLst>
          </p:cNvPr>
          <p:cNvSpPr txBox="1"/>
          <p:nvPr/>
        </p:nvSpPr>
        <p:spPr>
          <a:xfrm>
            <a:off x="3430321" y="4351826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6D867-2C10-3F04-D2B0-CA98FC693410}"/>
              </a:ext>
            </a:extLst>
          </p:cNvPr>
          <p:cNvSpPr txBox="1"/>
          <p:nvPr/>
        </p:nvSpPr>
        <p:spPr>
          <a:xfrm>
            <a:off x="4162221" y="24135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8C1749-35D4-C10F-AE92-9C33FA11FC27}"/>
              </a:ext>
            </a:extLst>
          </p:cNvPr>
          <p:cNvSpPr txBox="1"/>
          <p:nvPr/>
        </p:nvSpPr>
        <p:spPr>
          <a:xfrm>
            <a:off x="5229480" y="40693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1B2C8438-0CEB-6309-98FA-6C0F8544746A}"/>
              </a:ext>
            </a:extLst>
          </p:cNvPr>
          <p:cNvSpPr/>
          <p:nvPr/>
        </p:nvSpPr>
        <p:spPr>
          <a:xfrm rot="5400000">
            <a:off x="5236091" y="2141079"/>
            <a:ext cx="1397474" cy="122902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2749844-AF42-CAF6-E288-9D73CFE534FA}"/>
              </a:ext>
            </a:extLst>
          </p:cNvPr>
          <p:cNvCxnSpPr>
            <a:cxnSpLocks/>
          </p:cNvCxnSpPr>
          <p:nvPr/>
        </p:nvCxnSpPr>
        <p:spPr>
          <a:xfrm flipH="1">
            <a:off x="6554649" y="2755592"/>
            <a:ext cx="566771" cy="4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B0F7BE2-D22F-EBA2-B3C5-F693DEFF568C}"/>
              </a:ext>
            </a:extLst>
          </p:cNvPr>
          <p:cNvCxnSpPr>
            <a:cxnSpLocks/>
          </p:cNvCxnSpPr>
          <p:nvPr/>
        </p:nvCxnSpPr>
        <p:spPr>
          <a:xfrm flipH="1">
            <a:off x="5059130" y="2756062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C1D6073-D98A-49A7-F350-95755F7F3DA4}"/>
              </a:ext>
            </a:extLst>
          </p:cNvPr>
          <p:cNvSpPr/>
          <p:nvPr/>
        </p:nvSpPr>
        <p:spPr>
          <a:xfrm rot="5400000">
            <a:off x="5001514" y="271303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00D823-E65C-10F2-7A68-34C73E46B27E}"/>
              </a:ext>
            </a:extLst>
          </p:cNvPr>
          <p:cNvSpPr/>
          <p:nvPr/>
        </p:nvSpPr>
        <p:spPr>
          <a:xfrm rot="5400000">
            <a:off x="6477922" y="272150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A0FE1-8369-1004-DF2B-15F1C1B6D900}"/>
              </a:ext>
            </a:extLst>
          </p:cNvPr>
          <p:cNvSpPr txBox="1"/>
          <p:nvPr/>
        </p:nvSpPr>
        <p:spPr>
          <a:xfrm>
            <a:off x="5444161" y="2581690"/>
            <a:ext cx="64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7DBD7D-A566-636A-20D3-E4666D7B171B}"/>
              </a:ext>
            </a:extLst>
          </p:cNvPr>
          <p:cNvGrpSpPr/>
          <p:nvPr/>
        </p:nvGrpSpPr>
        <p:grpSpPr>
          <a:xfrm rot="5400000">
            <a:off x="7608104" y="1899339"/>
            <a:ext cx="1340642" cy="2351294"/>
            <a:chOff x="2047834" y="4871085"/>
            <a:chExt cx="596687" cy="911338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AFA6773E-36F8-3FC9-3865-96F40CD5125D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9F67BBD-B4A9-359B-C0B2-9BD1271DC436}"/>
                </a:ext>
              </a:extLst>
            </p:cNvPr>
            <p:cNvCxnSpPr>
              <a:cxnSpLocks/>
            </p:cNvCxnSpPr>
            <p:nvPr/>
          </p:nvCxnSpPr>
          <p:spPr>
            <a:xfrm>
              <a:off x="2346177" y="4871085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EA2944B-1B81-4AB2-B264-EF562774EA82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BDBA1BC-EA9D-2AE4-4ADD-45C957EC33C5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8B67A0-E78B-16F9-E67A-028DFBDB40B4}"/>
              </a:ext>
            </a:extLst>
          </p:cNvPr>
          <p:cNvSpPr txBox="1"/>
          <p:nvPr/>
        </p:nvSpPr>
        <p:spPr>
          <a:xfrm>
            <a:off x="7835079" y="288749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005281-6195-B0EC-C26D-09F5D368C80B}"/>
              </a:ext>
            </a:extLst>
          </p:cNvPr>
          <p:cNvSpPr/>
          <p:nvPr/>
        </p:nvSpPr>
        <p:spPr>
          <a:xfrm rot="5400000">
            <a:off x="7091941" y="271331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6CC67E-5522-5E81-0921-ACC0F8E7A961}"/>
              </a:ext>
            </a:extLst>
          </p:cNvPr>
          <p:cNvSpPr/>
          <p:nvPr/>
        </p:nvSpPr>
        <p:spPr>
          <a:xfrm rot="5400000">
            <a:off x="7100270" y="338733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B947B4-2FCC-379C-6725-BDBADAF02D2D}"/>
              </a:ext>
            </a:extLst>
          </p:cNvPr>
          <p:cNvSpPr/>
          <p:nvPr/>
        </p:nvSpPr>
        <p:spPr>
          <a:xfrm rot="5400000">
            <a:off x="5161813" y="4369966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9E41546-67A0-4689-D2C4-AE78F93A9624}"/>
              </a:ext>
            </a:extLst>
          </p:cNvPr>
          <p:cNvCxnSpPr>
            <a:cxnSpLocks/>
            <a:stCxn id="52" idx="0"/>
            <a:endCxn id="39" idx="4"/>
          </p:cNvCxnSpPr>
          <p:nvPr/>
        </p:nvCxnSpPr>
        <p:spPr>
          <a:xfrm flipV="1">
            <a:off x="5250378" y="3432181"/>
            <a:ext cx="1848759" cy="98263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5BD42D-21FB-3290-E629-EA33E6C5FF0C}"/>
              </a:ext>
            </a:extLst>
          </p:cNvPr>
          <p:cNvSpPr txBox="1"/>
          <p:nvPr/>
        </p:nvSpPr>
        <p:spPr>
          <a:xfrm>
            <a:off x="6561392" y="3091972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56BC0-767F-BAEE-DCF6-0F9A97E40E55}"/>
              </a:ext>
            </a:extLst>
          </p:cNvPr>
          <p:cNvSpPr txBox="1"/>
          <p:nvPr/>
        </p:nvSpPr>
        <p:spPr>
          <a:xfrm>
            <a:off x="6553396" y="24135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F61EF2-A492-4393-F9CE-F7DBDDB9C0A4}"/>
              </a:ext>
            </a:extLst>
          </p:cNvPr>
          <p:cNvSpPr txBox="1"/>
          <p:nvPr/>
        </p:nvSpPr>
        <p:spPr>
          <a:xfrm>
            <a:off x="9454072" y="293120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graphicFrame>
        <p:nvGraphicFramePr>
          <p:cNvPr id="59" name="표 29">
            <a:extLst>
              <a:ext uri="{FF2B5EF4-FFF2-40B4-BE49-F238E27FC236}">
                <a16:creationId xmlns:a16="http://schemas.microsoft.com/office/drawing/2014/main" id="{C058D3B1-9C00-E30E-2AD0-456F24CC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82827"/>
              </p:ext>
            </p:extLst>
          </p:nvPr>
        </p:nvGraphicFramePr>
        <p:xfrm>
          <a:off x="7297961" y="4274408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21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ADD3F-D582-478B-8A91-AA304336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Gate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A41F0-8FAD-10D4-CBF4-071E37B1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65</a:t>
            </a:fld>
            <a:endParaRPr 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2DB3D1EA-1252-E4B5-5F40-8DCAE70D7C7A}"/>
              </a:ext>
            </a:extLst>
          </p:cNvPr>
          <p:cNvSpPr/>
          <p:nvPr/>
        </p:nvSpPr>
        <p:spPr>
          <a:xfrm rot="5400000">
            <a:off x="2717751" y="1973398"/>
            <a:ext cx="1340642" cy="1570562"/>
          </a:xfrm>
          <a:prstGeom prst="round2SameRect">
            <a:avLst>
              <a:gd name="adj1" fmla="val 30218"/>
              <a:gd name="adj2" fmla="val 0"/>
            </a:avLst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A17F32-F1B4-A05E-EB5D-F05F5852242F}"/>
              </a:ext>
            </a:extLst>
          </p:cNvPr>
          <p:cNvCxnSpPr>
            <a:cxnSpLocks/>
          </p:cNvCxnSpPr>
          <p:nvPr/>
        </p:nvCxnSpPr>
        <p:spPr>
          <a:xfrm flipH="1">
            <a:off x="4173353" y="2756062"/>
            <a:ext cx="827027" cy="26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D93312-A515-B510-C07F-92346CC112CD}"/>
              </a:ext>
            </a:extLst>
          </p:cNvPr>
          <p:cNvCxnSpPr>
            <a:cxnSpLocks/>
          </p:cNvCxnSpPr>
          <p:nvPr/>
        </p:nvCxnSpPr>
        <p:spPr>
          <a:xfrm rot="5400000">
            <a:off x="2407608" y="224414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A436CD-1645-29D0-CE08-46BF7F4B0867}"/>
              </a:ext>
            </a:extLst>
          </p:cNvPr>
          <p:cNvCxnSpPr>
            <a:cxnSpLocks/>
          </p:cNvCxnSpPr>
          <p:nvPr/>
        </p:nvCxnSpPr>
        <p:spPr>
          <a:xfrm rot="5400000">
            <a:off x="2407608" y="2920690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7227FA4-7675-0B23-5657-9F2E5A4C1B40}"/>
              </a:ext>
            </a:extLst>
          </p:cNvPr>
          <p:cNvSpPr/>
          <p:nvPr/>
        </p:nvSpPr>
        <p:spPr>
          <a:xfrm rot="5400000">
            <a:off x="2168709" y="2394479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0A6858D-FF98-C69D-66DA-6EC408C22231}"/>
              </a:ext>
            </a:extLst>
          </p:cNvPr>
          <p:cNvSpPr/>
          <p:nvPr/>
        </p:nvSpPr>
        <p:spPr>
          <a:xfrm rot="5400000">
            <a:off x="2168709" y="30710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7D855-9A6D-9E34-C52B-CFD7D4FDD019}"/>
              </a:ext>
            </a:extLst>
          </p:cNvPr>
          <p:cNvSpPr txBox="1"/>
          <p:nvPr/>
        </p:nvSpPr>
        <p:spPr>
          <a:xfrm>
            <a:off x="2983770" y="256187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A28D92-726A-4DF0-3D45-05ED9B22713E}"/>
              </a:ext>
            </a:extLst>
          </p:cNvPr>
          <p:cNvCxnSpPr>
            <a:cxnSpLocks/>
          </p:cNvCxnSpPr>
          <p:nvPr/>
        </p:nvCxnSpPr>
        <p:spPr>
          <a:xfrm rot="5400000">
            <a:off x="3795481" y="393365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1151977-84A5-4EAF-6935-124E642AAF8C}"/>
              </a:ext>
            </a:extLst>
          </p:cNvPr>
          <p:cNvCxnSpPr>
            <a:cxnSpLocks/>
          </p:cNvCxnSpPr>
          <p:nvPr/>
        </p:nvCxnSpPr>
        <p:spPr>
          <a:xfrm rot="5400000">
            <a:off x="3795481" y="4529002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D1B2EA8-0E9F-F2D3-1AA1-1BA8BF754100}"/>
              </a:ext>
            </a:extLst>
          </p:cNvPr>
          <p:cNvSpPr/>
          <p:nvPr/>
        </p:nvSpPr>
        <p:spPr>
          <a:xfrm rot="5400000">
            <a:off x="3541878" y="40936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12DAFA-0D7F-8DD9-E770-7298C6285802}"/>
              </a:ext>
            </a:extLst>
          </p:cNvPr>
          <p:cNvSpPr/>
          <p:nvPr/>
        </p:nvSpPr>
        <p:spPr>
          <a:xfrm rot="5400000">
            <a:off x="3549773" y="468151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F9CDBB-4920-C8FA-3F9A-8AC4057C38A0}"/>
              </a:ext>
            </a:extLst>
          </p:cNvPr>
          <p:cNvGrpSpPr/>
          <p:nvPr/>
        </p:nvGrpSpPr>
        <p:grpSpPr>
          <a:xfrm rot="5400000">
            <a:off x="3743610" y="3717493"/>
            <a:ext cx="1480346" cy="1399671"/>
            <a:chOff x="359799" y="1733885"/>
            <a:chExt cx="2146054" cy="1854215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B9854D6-3957-5770-2B06-C81BFD91E59C}"/>
                </a:ext>
              </a:extLst>
            </p:cNvPr>
            <p:cNvSpPr/>
            <p:nvPr/>
          </p:nvSpPr>
          <p:spPr>
            <a:xfrm>
              <a:off x="402336" y="1733885"/>
              <a:ext cx="2070413" cy="1659260"/>
            </a:xfrm>
            <a:custGeom>
              <a:avLst/>
              <a:gdLst>
                <a:gd name="connsiteX0" fmla="*/ 0 w 815724"/>
                <a:gd name="connsiteY0" fmla="*/ 828886 h 828886"/>
                <a:gd name="connsiteX1" fmla="*/ 414440 w 815724"/>
                <a:gd name="connsiteY1" fmla="*/ 5 h 828886"/>
                <a:gd name="connsiteX2" fmla="*/ 815724 w 815724"/>
                <a:gd name="connsiteY2" fmla="*/ 815729 h 8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24" h="828886">
                  <a:moveTo>
                    <a:pt x="0" y="828886"/>
                  </a:moveTo>
                  <a:cubicBezTo>
                    <a:pt x="139243" y="415542"/>
                    <a:pt x="278486" y="2198"/>
                    <a:pt x="414440" y="5"/>
                  </a:cubicBezTo>
                  <a:cubicBezTo>
                    <a:pt x="550394" y="-2188"/>
                    <a:pt x="770771" y="692932"/>
                    <a:pt x="815724" y="815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F22B519-55B0-59AC-FDC4-170363A75DA9}"/>
                </a:ext>
              </a:extLst>
            </p:cNvPr>
            <p:cNvSpPr/>
            <p:nvPr/>
          </p:nvSpPr>
          <p:spPr>
            <a:xfrm>
              <a:off x="359799" y="3392748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98F5220-97FD-2A11-9835-62EEF06A2523}"/>
                </a:ext>
              </a:extLst>
            </p:cNvPr>
            <p:cNvSpPr/>
            <p:nvPr/>
          </p:nvSpPr>
          <p:spPr>
            <a:xfrm flipH="1">
              <a:off x="2348108" y="3351121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0258F96-CFA1-81EC-D789-1F3B96B8AB3A}"/>
                </a:ext>
              </a:extLst>
            </p:cNvPr>
            <p:cNvSpPr/>
            <p:nvPr/>
          </p:nvSpPr>
          <p:spPr>
            <a:xfrm>
              <a:off x="508674" y="3209382"/>
              <a:ext cx="1840911" cy="363439"/>
            </a:xfrm>
            <a:custGeom>
              <a:avLst/>
              <a:gdLst>
                <a:gd name="connsiteX0" fmla="*/ 0 w 1840911"/>
                <a:gd name="connsiteY0" fmla="*/ 363439 h 363439"/>
                <a:gd name="connsiteX1" fmla="*/ 890177 w 1840911"/>
                <a:gd name="connsiteY1" fmla="*/ 101 h 363439"/>
                <a:gd name="connsiteX2" fmla="*/ 1840911 w 1840911"/>
                <a:gd name="connsiteY2" fmla="*/ 327105 h 3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911" h="363439">
                  <a:moveTo>
                    <a:pt x="0" y="363439"/>
                  </a:moveTo>
                  <a:cubicBezTo>
                    <a:pt x="291679" y="184798"/>
                    <a:pt x="583359" y="6157"/>
                    <a:pt x="890177" y="101"/>
                  </a:cubicBezTo>
                  <a:cubicBezTo>
                    <a:pt x="1196995" y="-5955"/>
                    <a:pt x="1665298" y="259484"/>
                    <a:pt x="1840911" y="3271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CFD22-5ECA-3AE1-B7FB-36F961E7EF1D}"/>
              </a:ext>
            </a:extLst>
          </p:cNvPr>
          <p:cNvSpPr txBox="1"/>
          <p:nvPr/>
        </p:nvSpPr>
        <p:spPr>
          <a:xfrm>
            <a:off x="4185568" y="423011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24543F-6481-E795-5328-373D23FF04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27431" y="2628431"/>
            <a:ext cx="1679654" cy="132832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505BBC2-78D8-DD40-E255-19AA0AF497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8155" y="2924485"/>
            <a:ext cx="2267547" cy="133621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945676-B97E-39DF-7163-588371A2BC2A}"/>
              </a:ext>
            </a:extLst>
          </p:cNvPr>
          <p:cNvSpPr txBox="1"/>
          <p:nvPr/>
        </p:nvSpPr>
        <p:spPr>
          <a:xfrm>
            <a:off x="1859071" y="229837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20F55C-B1A9-0EE2-EBC1-8C7C5109ED82}"/>
              </a:ext>
            </a:extLst>
          </p:cNvPr>
          <p:cNvSpPr txBox="1"/>
          <p:nvPr/>
        </p:nvSpPr>
        <p:spPr>
          <a:xfrm>
            <a:off x="1867123" y="2974923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E18EEF-34C6-BA12-F17B-7FE1A8FDDA99}"/>
              </a:ext>
            </a:extLst>
          </p:cNvPr>
          <p:cNvSpPr txBox="1"/>
          <p:nvPr/>
        </p:nvSpPr>
        <p:spPr>
          <a:xfrm>
            <a:off x="3416263" y="375056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8CCDDD-44F4-4D5F-C918-4E6CCE3A38E2}"/>
              </a:ext>
            </a:extLst>
          </p:cNvPr>
          <p:cNvSpPr txBox="1"/>
          <p:nvPr/>
        </p:nvSpPr>
        <p:spPr>
          <a:xfrm>
            <a:off x="3430321" y="4351826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6D867-2C10-3F04-D2B0-CA98FC693410}"/>
              </a:ext>
            </a:extLst>
          </p:cNvPr>
          <p:cNvSpPr txBox="1"/>
          <p:nvPr/>
        </p:nvSpPr>
        <p:spPr>
          <a:xfrm>
            <a:off x="4162221" y="24135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8C1749-35D4-C10F-AE92-9C33FA11FC27}"/>
              </a:ext>
            </a:extLst>
          </p:cNvPr>
          <p:cNvSpPr txBox="1"/>
          <p:nvPr/>
        </p:nvSpPr>
        <p:spPr>
          <a:xfrm>
            <a:off x="5229480" y="40693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1B2C8438-0CEB-6309-98FA-6C0F8544746A}"/>
              </a:ext>
            </a:extLst>
          </p:cNvPr>
          <p:cNvSpPr/>
          <p:nvPr/>
        </p:nvSpPr>
        <p:spPr>
          <a:xfrm rot="5400000">
            <a:off x="5236091" y="2141079"/>
            <a:ext cx="1397474" cy="122902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2749844-AF42-CAF6-E288-9D73CFE534FA}"/>
              </a:ext>
            </a:extLst>
          </p:cNvPr>
          <p:cNvCxnSpPr>
            <a:cxnSpLocks/>
          </p:cNvCxnSpPr>
          <p:nvPr/>
        </p:nvCxnSpPr>
        <p:spPr>
          <a:xfrm flipH="1">
            <a:off x="6554649" y="2755592"/>
            <a:ext cx="566771" cy="4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B0F7BE2-D22F-EBA2-B3C5-F693DEFF568C}"/>
              </a:ext>
            </a:extLst>
          </p:cNvPr>
          <p:cNvCxnSpPr>
            <a:cxnSpLocks/>
          </p:cNvCxnSpPr>
          <p:nvPr/>
        </p:nvCxnSpPr>
        <p:spPr>
          <a:xfrm flipH="1">
            <a:off x="5059130" y="2756062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C1D6073-D98A-49A7-F350-95755F7F3DA4}"/>
              </a:ext>
            </a:extLst>
          </p:cNvPr>
          <p:cNvSpPr/>
          <p:nvPr/>
        </p:nvSpPr>
        <p:spPr>
          <a:xfrm rot="5400000">
            <a:off x="5001514" y="271303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00D823-E65C-10F2-7A68-34C73E46B27E}"/>
              </a:ext>
            </a:extLst>
          </p:cNvPr>
          <p:cNvSpPr/>
          <p:nvPr/>
        </p:nvSpPr>
        <p:spPr>
          <a:xfrm rot="5400000">
            <a:off x="6477922" y="272150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A0FE1-8369-1004-DF2B-15F1C1B6D900}"/>
              </a:ext>
            </a:extLst>
          </p:cNvPr>
          <p:cNvSpPr txBox="1"/>
          <p:nvPr/>
        </p:nvSpPr>
        <p:spPr>
          <a:xfrm>
            <a:off x="5444161" y="2581690"/>
            <a:ext cx="64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7DBD7D-A566-636A-20D3-E4666D7B171B}"/>
              </a:ext>
            </a:extLst>
          </p:cNvPr>
          <p:cNvGrpSpPr/>
          <p:nvPr/>
        </p:nvGrpSpPr>
        <p:grpSpPr>
          <a:xfrm rot="5400000">
            <a:off x="7608104" y="1899339"/>
            <a:ext cx="1340642" cy="2351294"/>
            <a:chOff x="2047834" y="4871085"/>
            <a:chExt cx="596687" cy="911338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AFA6773E-36F8-3FC9-3865-96F40CD5125D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9F67BBD-B4A9-359B-C0B2-9BD1271DC436}"/>
                </a:ext>
              </a:extLst>
            </p:cNvPr>
            <p:cNvCxnSpPr>
              <a:cxnSpLocks/>
            </p:cNvCxnSpPr>
            <p:nvPr/>
          </p:nvCxnSpPr>
          <p:spPr>
            <a:xfrm>
              <a:off x="2346177" y="4871085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EA2944B-1B81-4AB2-B264-EF562774EA82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BDBA1BC-EA9D-2AE4-4ADD-45C957EC33C5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8B67A0-E78B-16F9-E67A-028DFBDB40B4}"/>
              </a:ext>
            </a:extLst>
          </p:cNvPr>
          <p:cNvSpPr txBox="1"/>
          <p:nvPr/>
        </p:nvSpPr>
        <p:spPr>
          <a:xfrm>
            <a:off x="7835079" y="288749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005281-6195-B0EC-C26D-09F5D368C80B}"/>
              </a:ext>
            </a:extLst>
          </p:cNvPr>
          <p:cNvSpPr/>
          <p:nvPr/>
        </p:nvSpPr>
        <p:spPr>
          <a:xfrm rot="5400000">
            <a:off x="7091941" y="271331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6CC67E-5522-5E81-0921-ACC0F8E7A961}"/>
              </a:ext>
            </a:extLst>
          </p:cNvPr>
          <p:cNvSpPr/>
          <p:nvPr/>
        </p:nvSpPr>
        <p:spPr>
          <a:xfrm rot="5400000">
            <a:off x="7100270" y="338733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B947B4-2FCC-379C-6725-BDBADAF02D2D}"/>
              </a:ext>
            </a:extLst>
          </p:cNvPr>
          <p:cNvSpPr/>
          <p:nvPr/>
        </p:nvSpPr>
        <p:spPr>
          <a:xfrm rot="5400000">
            <a:off x="5161813" y="4369966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9E41546-67A0-4689-D2C4-AE78F93A9624}"/>
              </a:ext>
            </a:extLst>
          </p:cNvPr>
          <p:cNvCxnSpPr>
            <a:cxnSpLocks/>
            <a:stCxn id="52" idx="0"/>
            <a:endCxn id="39" idx="4"/>
          </p:cNvCxnSpPr>
          <p:nvPr/>
        </p:nvCxnSpPr>
        <p:spPr>
          <a:xfrm flipV="1">
            <a:off x="5250378" y="3432181"/>
            <a:ext cx="1848759" cy="98263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5BD42D-21FB-3290-E629-EA33E6C5FF0C}"/>
              </a:ext>
            </a:extLst>
          </p:cNvPr>
          <p:cNvSpPr txBox="1"/>
          <p:nvPr/>
        </p:nvSpPr>
        <p:spPr>
          <a:xfrm>
            <a:off x="6561392" y="3091972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56BC0-767F-BAEE-DCF6-0F9A97E40E55}"/>
              </a:ext>
            </a:extLst>
          </p:cNvPr>
          <p:cNvSpPr txBox="1"/>
          <p:nvPr/>
        </p:nvSpPr>
        <p:spPr>
          <a:xfrm>
            <a:off x="6553396" y="24135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F61EF2-A492-4393-F9CE-F7DBDDB9C0A4}"/>
              </a:ext>
            </a:extLst>
          </p:cNvPr>
          <p:cNvSpPr txBox="1"/>
          <p:nvPr/>
        </p:nvSpPr>
        <p:spPr>
          <a:xfrm>
            <a:off x="9454072" y="293120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graphicFrame>
        <p:nvGraphicFramePr>
          <p:cNvPr id="59" name="표 29">
            <a:extLst>
              <a:ext uri="{FF2B5EF4-FFF2-40B4-BE49-F238E27FC236}">
                <a16:creationId xmlns:a16="http://schemas.microsoft.com/office/drawing/2014/main" id="{C058D3B1-9C00-E30E-2AD0-456F24CC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76987"/>
              </p:ext>
            </p:extLst>
          </p:nvPr>
        </p:nvGraphicFramePr>
        <p:xfrm>
          <a:off x="7297961" y="4274408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923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ADD3F-D582-478B-8A91-AA304336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Gate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A41F0-8FAD-10D4-CBF4-071E37B1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66</a:t>
            </a:fld>
            <a:endParaRPr 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2DB3D1EA-1252-E4B5-5F40-8DCAE70D7C7A}"/>
              </a:ext>
            </a:extLst>
          </p:cNvPr>
          <p:cNvSpPr/>
          <p:nvPr/>
        </p:nvSpPr>
        <p:spPr>
          <a:xfrm rot="5400000">
            <a:off x="2717751" y="1973398"/>
            <a:ext cx="1340642" cy="1570562"/>
          </a:xfrm>
          <a:prstGeom prst="round2SameRect">
            <a:avLst>
              <a:gd name="adj1" fmla="val 30218"/>
              <a:gd name="adj2" fmla="val 0"/>
            </a:avLst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A17F32-F1B4-A05E-EB5D-F05F5852242F}"/>
              </a:ext>
            </a:extLst>
          </p:cNvPr>
          <p:cNvCxnSpPr>
            <a:cxnSpLocks/>
          </p:cNvCxnSpPr>
          <p:nvPr/>
        </p:nvCxnSpPr>
        <p:spPr>
          <a:xfrm flipH="1">
            <a:off x="4173353" y="2756062"/>
            <a:ext cx="827027" cy="26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D93312-A515-B510-C07F-92346CC112CD}"/>
              </a:ext>
            </a:extLst>
          </p:cNvPr>
          <p:cNvCxnSpPr>
            <a:cxnSpLocks/>
          </p:cNvCxnSpPr>
          <p:nvPr/>
        </p:nvCxnSpPr>
        <p:spPr>
          <a:xfrm rot="5400000">
            <a:off x="2407608" y="224414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A436CD-1645-29D0-CE08-46BF7F4B0867}"/>
              </a:ext>
            </a:extLst>
          </p:cNvPr>
          <p:cNvCxnSpPr>
            <a:cxnSpLocks/>
          </p:cNvCxnSpPr>
          <p:nvPr/>
        </p:nvCxnSpPr>
        <p:spPr>
          <a:xfrm rot="5400000">
            <a:off x="2407608" y="2920690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7227FA4-7675-0B23-5657-9F2E5A4C1B40}"/>
              </a:ext>
            </a:extLst>
          </p:cNvPr>
          <p:cNvSpPr/>
          <p:nvPr/>
        </p:nvSpPr>
        <p:spPr>
          <a:xfrm rot="5400000">
            <a:off x="2168709" y="2394479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0A6858D-FF98-C69D-66DA-6EC408C22231}"/>
              </a:ext>
            </a:extLst>
          </p:cNvPr>
          <p:cNvSpPr/>
          <p:nvPr/>
        </p:nvSpPr>
        <p:spPr>
          <a:xfrm rot="5400000">
            <a:off x="2168709" y="30710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7D855-9A6D-9E34-C52B-CFD7D4FDD019}"/>
              </a:ext>
            </a:extLst>
          </p:cNvPr>
          <p:cNvSpPr txBox="1"/>
          <p:nvPr/>
        </p:nvSpPr>
        <p:spPr>
          <a:xfrm>
            <a:off x="2983770" y="256187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A28D92-726A-4DF0-3D45-05ED9B22713E}"/>
              </a:ext>
            </a:extLst>
          </p:cNvPr>
          <p:cNvCxnSpPr>
            <a:cxnSpLocks/>
          </p:cNvCxnSpPr>
          <p:nvPr/>
        </p:nvCxnSpPr>
        <p:spPr>
          <a:xfrm rot="5400000">
            <a:off x="3795481" y="393365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1151977-84A5-4EAF-6935-124E642AAF8C}"/>
              </a:ext>
            </a:extLst>
          </p:cNvPr>
          <p:cNvCxnSpPr>
            <a:cxnSpLocks/>
          </p:cNvCxnSpPr>
          <p:nvPr/>
        </p:nvCxnSpPr>
        <p:spPr>
          <a:xfrm rot="5400000">
            <a:off x="3795481" y="4529002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D1B2EA8-0E9F-F2D3-1AA1-1BA8BF754100}"/>
              </a:ext>
            </a:extLst>
          </p:cNvPr>
          <p:cNvSpPr/>
          <p:nvPr/>
        </p:nvSpPr>
        <p:spPr>
          <a:xfrm rot="5400000">
            <a:off x="3541878" y="40936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12DAFA-0D7F-8DD9-E770-7298C6285802}"/>
              </a:ext>
            </a:extLst>
          </p:cNvPr>
          <p:cNvSpPr/>
          <p:nvPr/>
        </p:nvSpPr>
        <p:spPr>
          <a:xfrm rot="5400000">
            <a:off x="3549773" y="468151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F9CDBB-4920-C8FA-3F9A-8AC4057C38A0}"/>
              </a:ext>
            </a:extLst>
          </p:cNvPr>
          <p:cNvGrpSpPr/>
          <p:nvPr/>
        </p:nvGrpSpPr>
        <p:grpSpPr>
          <a:xfrm rot="5400000">
            <a:off x="3743610" y="3717493"/>
            <a:ext cx="1480346" cy="1399671"/>
            <a:chOff x="359799" y="1733885"/>
            <a:chExt cx="2146054" cy="1854215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B9854D6-3957-5770-2B06-C81BFD91E59C}"/>
                </a:ext>
              </a:extLst>
            </p:cNvPr>
            <p:cNvSpPr/>
            <p:nvPr/>
          </p:nvSpPr>
          <p:spPr>
            <a:xfrm>
              <a:off x="402336" y="1733885"/>
              <a:ext cx="2070413" cy="1659260"/>
            </a:xfrm>
            <a:custGeom>
              <a:avLst/>
              <a:gdLst>
                <a:gd name="connsiteX0" fmla="*/ 0 w 815724"/>
                <a:gd name="connsiteY0" fmla="*/ 828886 h 828886"/>
                <a:gd name="connsiteX1" fmla="*/ 414440 w 815724"/>
                <a:gd name="connsiteY1" fmla="*/ 5 h 828886"/>
                <a:gd name="connsiteX2" fmla="*/ 815724 w 815724"/>
                <a:gd name="connsiteY2" fmla="*/ 815729 h 8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24" h="828886">
                  <a:moveTo>
                    <a:pt x="0" y="828886"/>
                  </a:moveTo>
                  <a:cubicBezTo>
                    <a:pt x="139243" y="415542"/>
                    <a:pt x="278486" y="2198"/>
                    <a:pt x="414440" y="5"/>
                  </a:cubicBezTo>
                  <a:cubicBezTo>
                    <a:pt x="550394" y="-2188"/>
                    <a:pt x="770771" y="692932"/>
                    <a:pt x="815724" y="815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F22B519-55B0-59AC-FDC4-170363A75DA9}"/>
                </a:ext>
              </a:extLst>
            </p:cNvPr>
            <p:cNvSpPr/>
            <p:nvPr/>
          </p:nvSpPr>
          <p:spPr>
            <a:xfrm>
              <a:off x="359799" y="3392748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98F5220-97FD-2A11-9835-62EEF06A2523}"/>
                </a:ext>
              </a:extLst>
            </p:cNvPr>
            <p:cNvSpPr/>
            <p:nvPr/>
          </p:nvSpPr>
          <p:spPr>
            <a:xfrm flipH="1">
              <a:off x="2348108" y="3351121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0258F96-CFA1-81EC-D789-1F3B96B8AB3A}"/>
                </a:ext>
              </a:extLst>
            </p:cNvPr>
            <p:cNvSpPr/>
            <p:nvPr/>
          </p:nvSpPr>
          <p:spPr>
            <a:xfrm>
              <a:off x="508674" y="3209382"/>
              <a:ext cx="1840911" cy="363439"/>
            </a:xfrm>
            <a:custGeom>
              <a:avLst/>
              <a:gdLst>
                <a:gd name="connsiteX0" fmla="*/ 0 w 1840911"/>
                <a:gd name="connsiteY0" fmla="*/ 363439 h 363439"/>
                <a:gd name="connsiteX1" fmla="*/ 890177 w 1840911"/>
                <a:gd name="connsiteY1" fmla="*/ 101 h 363439"/>
                <a:gd name="connsiteX2" fmla="*/ 1840911 w 1840911"/>
                <a:gd name="connsiteY2" fmla="*/ 327105 h 3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911" h="363439">
                  <a:moveTo>
                    <a:pt x="0" y="363439"/>
                  </a:moveTo>
                  <a:cubicBezTo>
                    <a:pt x="291679" y="184798"/>
                    <a:pt x="583359" y="6157"/>
                    <a:pt x="890177" y="101"/>
                  </a:cubicBezTo>
                  <a:cubicBezTo>
                    <a:pt x="1196995" y="-5955"/>
                    <a:pt x="1665298" y="259484"/>
                    <a:pt x="1840911" y="3271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CFD22-5ECA-3AE1-B7FB-36F961E7EF1D}"/>
              </a:ext>
            </a:extLst>
          </p:cNvPr>
          <p:cNvSpPr txBox="1"/>
          <p:nvPr/>
        </p:nvSpPr>
        <p:spPr>
          <a:xfrm>
            <a:off x="4185568" y="423011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24543F-6481-E795-5328-373D23FF04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27431" y="2628431"/>
            <a:ext cx="1679654" cy="132832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505BBC2-78D8-DD40-E255-19AA0AF497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8155" y="2924485"/>
            <a:ext cx="2267547" cy="133621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945676-B97E-39DF-7163-588371A2BC2A}"/>
              </a:ext>
            </a:extLst>
          </p:cNvPr>
          <p:cNvSpPr txBox="1"/>
          <p:nvPr/>
        </p:nvSpPr>
        <p:spPr>
          <a:xfrm>
            <a:off x="1859071" y="229837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20F55C-B1A9-0EE2-EBC1-8C7C5109ED82}"/>
              </a:ext>
            </a:extLst>
          </p:cNvPr>
          <p:cNvSpPr txBox="1"/>
          <p:nvPr/>
        </p:nvSpPr>
        <p:spPr>
          <a:xfrm>
            <a:off x="1867123" y="2974923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E18EEF-34C6-BA12-F17B-7FE1A8FDDA99}"/>
              </a:ext>
            </a:extLst>
          </p:cNvPr>
          <p:cNvSpPr txBox="1"/>
          <p:nvPr/>
        </p:nvSpPr>
        <p:spPr>
          <a:xfrm>
            <a:off x="3416263" y="375056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8CCDDD-44F4-4D5F-C918-4E6CCE3A38E2}"/>
              </a:ext>
            </a:extLst>
          </p:cNvPr>
          <p:cNvSpPr txBox="1"/>
          <p:nvPr/>
        </p:nvSpPr>
        <p:spPr>
          <a:xfrm>
            <a:off x="3430321" y="4351826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6D867-2C10-3F04-D2B0-CA98FC693410}"/>
              </a:ext>
            </a:extLst>
          </p:cNvPr>
          <p:cNvSpPr txBox="1"/>
          <p:nvPr/>
        </p:nvSpPr>
        <p:spPr>
          <a:xfrm>
            <a:off x="4162221" y="24135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8C1749-35D4-C10F-AE92-9C33FA11FC27}"/>
              </a:ext>
            </a:extLst>
          </p:cNvPr>
          <p:cNvSpPr txBox="1"/>
          <p:nvPr/>
        </p:nvSpPr>
        <p:spPr>
          <a:xfrm>
            <a:off x="5229480" y="40693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1B2C8438-0CEB-6309-98FA-6C0F8544746A}"/>
              </a:ext>
            </a:extLst>
          </p:cNvPr>
          <p:cNvSpPr/>
          <p:nvPr/>
        </p:nvSpPr>
        <p:spPr>
          <a:xfrm rot="5400000">
            <a:off x="5236091" y="2141079"/>
            <a:ext cx="1397474" cy="122902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2749844-AF42-CAF6-E288-9D73CFE534FA}"/>
              </a:ext>
            </a:extLst>
          </p:cNvPr>
          <p:cNvCxnSpPr>
            <a:cxnSpLocks/>
          </p:cNvCxnSpPr>
          <p:nvPr/>
        </p:nvCxnSpPr>
        <p:spPr>
          <a:xfrm flipH="1">
            <a:off x="6554649" y="2755592"/>
            <a:ext cx="566771" cy="4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B0F7BE2-D22F-EBA2-B3C5-F693DEFF568C}"/>
              </a:ext>
            </a:extLst>
          </p:cNvPr>
          <p:cNvCxnSpPr>
            <a:cxnSpLocks/>
          </p:cNvCxnSpPr>
          <p:nvPr/>
        </p:nvCxnSpPr>
        <p:spPr>
          <a:xfrm flipH="1">
            <a:off x="5059130" y="2756062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C1D6073-D98A-49A7-F350-95755F7F3DA4}"/>
              </a:ext>
            </a:extLst>
          </p:cNvPr>
          <p:cNvSpPr/>
          <p:nvPr/>
        </p:nvSpPr>
        <p:spPr>
          <a:xfrm rot="5400000">
            <a:off x="5001514" y="271303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00D823-E65C-10F2-7A68-34C73E46B27E}"/>
              </a:ext>
            </a:extLst>
          </p:cNvPr>
          <p:cNvSpPr/>
          <p:nvPr/>
        </p:nvSpPr>
        <p:spPr>
          <a:xfrm rot="5400000">
            <a:off x="6477922" y="272150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A0FE1-8369-1004-DF2B-15F1C1B6D900}"/>
              </a:ext>
            </a:extLst>
          </p:cNvPr>
          <p:cNvSpPr txBox="1"/>
          <p:nvPr/>
        </p:nvSpPr>
        <p:spPr>
          <a:xfrm>
            <a:off x="5444161" y="2581690"/>
            <a:ext cx="64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7DBD7D-A566-636A-20D3-E4666D7B171B}"/>
              </a:ext>
            </a:extLst>
          </p:cNvPr>
          <p:cNvGrpSpPr/>
          <p:nvPr/>
        </p:nvGrpSpPr>
        <p:grpSpPr>
          <a:xfrm rot="5400000">
            <a:off x="7608104" y="1899339"/>
            <a:ext cx="1340642" cy="2351294"/>
            <a:chOff x="2047834" y="4871085"/>
            <a:chExt cx="596687" cy="911338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AFA6773E-36F8-3FC9-3865-96F40CD5125D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9F67BBD-B4A9-359B-C0B2-9BD1271DC436}"/>
                </a:ext>
              </a:extLst>
            </p:cNvPr>
            <p:cNvCxnSpPr>
              <a:cxnSpLocks/>
            </p:cNvCxnSpPr>
            <p:nvPr/>
          </p:nvCxnSpPr>
          <p:spPr>
            <a:xfrm>
              <a:off x="2346177" y="4871085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EA2944B-1B81-4AB2-B264-EF562774EA82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BDBA1BC-EA9D-2AE4-4ADD-45C957EC33C5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8B67A0-E78B-16F9-E67A-028DFBDB40B4}"/>
              </a:ext>
            </a:extLst>
          </p:cNvPr>
          <p:cNvSpPr txBox="1"/>
          <p:nvPr/>
        </p:nvSpPr>
        <p:spPr>
          <a:xfrm>
            <a:off x="7835079" y="288749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005281-6195-B0EC-C26D-09F5D368C80B}"/>
              </a:ext>
            </a:extLst>
          </p:cNvPr>
          <p:cNvSpPr/>
          <p:nvPr/>
        </p:nvSpPr>
        <p:spPr>
          <a:xfrm rot="5400000">
            <a:off x="7091941" y="271331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6CC67E-5522-5E81-0921-ACC0F8E7A961}"/>
              </a:ext>
            </a:extLst>
          </p:cNvPr>
          <p:cNvSpPr/>
          <p:nvPr/>
        </p:nvSpPr>
        <p:spPr>
          <a:xfrm rot="5400000">
            <a:off x="7100270" y="338733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B947B4-2FCC-379C-6725-BDBADAF02D2D}"/>
              </a:ext>
            </a:extLst>
          </p:cNvPr>
          <p:cNvSpPr/>
          <p:nvPr/>
        </p:nvSpPr>
        <p:spPr>
          <a:xfrm rot="5400000">
            <a:off x="5161813" y="4369966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9E41546-67A0-4689-D2C4-AE78F93A9624}"/>
              </a:ext>
            </a:extLst>
          </p:cNvPr>
          <p:cNvCxnSpPr>
            <a:cxnSpLocks/>
            <a:stCxn id="52" idx="0"/>
            <a:endCxn id="39" idx="4"/>
          </p:cNvCxnSpPr>
          <p:nvPr/>
        </p:nvCxnSpPr>
        <p:spPr>
          <a:xfrm flipV="1">
            <a:off x="5250378" y="3432181"/>
            <a:ext cx="1848759" cy="98263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5BD42D-21FB-3290-E629-EA33E6C5FF0C}"/>
              </a:ext>
            </a:extLst>
          </p:cNvPr>
          <p:cNvSpPr txBox="1"/>
          <p:nvPr/>
        </p:nvSpPr>
        <p:spPr>
          <a:xfrm>
            <a:off x="6561392" y="3091972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56BC0-767F-BAEE-DCF6-0F9A97E40E55}"/>
              </a:ext>
            </a:extLst>
          </p:cNvPr>
          <p:cNvSpPr txBox="1"/>
          <p:nvPr/>
        </p:nvSpPr>
        <p:spPr>
          <a:xfrm>
            <a:off x="6553396" y="24135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F61EF2-A492-4393-F9CE-F7DBDDB9C0A4}"/>
              </a:ext>
            </a:extLst>
          </p:cNvPr>
          <p:cNvSpPr txBox="1"/>
          <p:nvPr/>
        </p:nvSpPr>
        <p:spPr>
          <a:xfrm>
            <a:off x="9454072" y="293120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1</a:t>
            </a:r>
            <a:endParaRPr lang="ko-KR" altLang="en-US" dirty="0"/>
          </a:p>
        </p:txBody>
      </p:sp>
      <p:graphicFrame>
        <p:nvGraphicFramePr>
          <p:cNvPr id="59" name="표 29">
            <a:extLst>
              <a:ext uri="{FF2B5EF4-FFF2-40B4-BE49-F238E27FC236}">
                <a16:creationId xmlns:a16="http://schemas.microsoft.com/office/drawing/2014/main" id="{C058D3B1-9C00-E30E-2AD0-456F24CC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917724"/>
              </p:ext>
            </p:extLst>
          </p:nvPr>
        </p:nvGraphicFramePr>
        <p:xfrm>
          <a:off x="7297961" y="4274408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577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ADD3F-D582-478B-8A91-AA304336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Gate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A41F0-8FAD-10D4-CBF4-071E37B1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67</a:t>
            </a:fld>
            <a:endParaRPr 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2DB3D1EA-1252-E4B5-5F40-8DCAE70D7C7A}"/>
              </a:ext>
            </a:extLst>
          </p:cNvPr>
          <p:cNvSpPr/>
          <p:nvPr/>
        </p:nvSpPr>
        <p:spPr>
          <a:xfrm rot="5400000">
            <a:off x="2717751" y="1973398"/>
            <a:ext cx="1340642" cy="1570562"/>
          </a:xfrm>
          <a:prstGeom prst="round2SameRect">
            <a:avLst>
              <a:gd name="adj1" fmla="val 30218"/>
              <a:gd name="adj2" fmla="val 0"/>
            </a:avLst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A17F32-F1B4-A05E-EB5D-F05F5852242F}"/>
              </a:ext>
            </a:extLst>
          </p:cNvPr>
          <p:cNvCxnSpPr>
            <a:cxnSpLocks/>
          </p:cNvCxnSpPr>
          <p:nvPr/>
        </p:nvCxnSpPr>
        <p:spPr>
          <a:xfrm flipH="1">
            <a:off x="4173353" y="2756062"/>
            <a:ext cx="827027" cy="26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D93312-A515-B510-C07F-92346CC112CD}"/>
              </a:ext>
            </a:extLst>
          </p:cNvPr>
          <p:cNvCxnSpPr>
            <a:cxnSpLocks/>
          </p:cNvCxnSpPr>
          <p:nvPr/>
        </p:nvCxnSpPr>
        <p:spPr>
          <a:xfrm rot="5400000">
            <a:off x="2407608" y="224414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A436CD-1645-29D0-CE08-46BF7F4B0867}"/>
              </a:ext>
            </a:extLst>
          </p:cNvPr>
          <p:cNvCxnSpPr>
            <a:cxnSpLocks/>
          </p:cNvCxnSpPr>
          <p:nvPr/>
        </p:nvCxnSpPr>
        <p:spPr>
          <a:xfrm rot="5400000">
            <a:off x="2407608" y="2920690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7227FA4-7675-0B23-5657-9F2E5A4C1B40}"/>
              </a:ext>
            </a:extLst>
          </p:cNvPr>
          <p:cNvSpPr/>
          <p:nvPr/>
        </p:nvSpPr>
        <p:spPr>
          <a:xfrm rot="5400000">
            <a:off x="2168709" y="2394479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0A6858D-FF98-C69D-66DA-6EC408C22231}"/>
              </a:ext>
            </a:extLst>
          </p:cNvPr>
          <p:cNvSpPr/>
          <p:nvPr/>
        </p:nvSpPr>
        <p:spPr>
          <a:xfrm rot="5400000">
            <a:off x="2168709" y="30710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7D855-9A6D-9E34-C52B-CFD7D4FDD019}"/>
              </a:ext>
            </a:extLst>
          </p:cNvPr>
          <p:cNvSpPr txBox="1"/>
          <p:nvPr/>
        </p:nvSpPr>
        <p:spPr>
          <a:xfrm>
            <a:off x="2983770" y="256187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A28D92-726A-4DF0-3D45-05ED9B22713E}"/>
              </a:ext>
            </a:extLst>
          </p:cNvPr>
          <p:cNvCxnSpPr>
            <a:cxnSpLocks/>
          </p:cNvCxnSpPr>
          <p:nvPr/>
        </p:nvCxnSpPr>
        <p:spPr>
          <a:xfrm rot="5400000">
            <a:off x="3795481" y="393365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1151977-84A5-4EAF-6935-124E642AAF8C}"/>
              </a:ext>
            </a:extLst>
          </p:cNvPr>
          <p:cNvCxnSpPr>
            <a:cxnSpLocks/>
          </p:cNvCxnSpPr>
          <p:nvPr/>
        </p:nvCxnSpPr>
        <p:spPr>
          <a:xfrm rot="5400000">
            <a:off x="3795481" y="4529002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D1B2EA8-0E9F-F2D3-1AA1-1BA8BF754100}"/>
              </a:ext>
            </a:extLst>
          </p:cNvPr>
          <p:cNvSpPr/>
          <p:nvPr/>
        </p:nvSpPr>
        <p:spPr>
          <a:xfrm rot="5400000">
            <a:off x="3541878" y="409362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12DAFA-0D7F-8DD9-E770-7298C6285802}"/>
              </a:ext>
            </a:extLst>
          </p:cNvPr>
          <p:cNvSpPr/>
          <p:nvPr/>
        </p:nvSpPr>
        <p:spPr>
          <a:xfrm rot="5400000">
            <a:off x="3549773" y="468151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F9CDBB-4920-C8FA-3F9A-8AC4057C38A0}"/>
              </a:ext>
            </a:extLst>
          </p:cNvPr>
          <p:cNvGrpSpPr/>
          <p:nvPr/>
        </p:nvGrpSpPr>
        <p:grpSpPr>
          <a:xfrm rot="5400000">
            <a:off x="3743610" y="3717493"/>
            <a:ext cx="1480346" cy="1399671"/>
            <a:chOff x="359799" y="1733885"/>
            <a:chExt cx="2146054" cy="1854215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B9854D6-3957-5770-2B06-C81BFD91E59C}"/>
                </a:ext>
              </a:extLst>
            </p:cNvPr>
            <p:cNvSpPr/>
            <p:nvPr/>
          </p:nvSpPr>
          <p:spPr>
            <a:xfrm>
              <a:off x="402336" y="1733885"/>
              <a:ext cx="2070413" cy="1659260"/>
            </a:xfrm>
            <a:custGeom>
              <a:avLst/>
              <a:gdLst>
                <a:gd name="connsiteX0" fmla="*/ 0 w 815724"/>
                <a:gd name="connsiteY0" fmla="*/ 828886 h 828886"/>
                <a:gd name="connsiteX1" fmla="*/ 414440 w 815724"/>
                <a:gd name="connsiteY1" fmla="*/ 5 h 828886"/>
                <a:gd name="connsiteX2" fmla="*/ 815724 w 815724"/>
                <a:gd name="connsiteY2" fmla="*/ 815729 h 8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24" h="828886">
                  <a:moveTo>
                    <a:pt x="0" y="828886"/>
                  </a:moveTo>
                  <a:cubicBezTo>
                    <a:pt x="139243" y="415542"/>
                    <a:pt x="278486" y="2198"/>
                    <a:pt x="414440" y="5"/>
                  </a:cubicBezTo>
                  <a:cubicBezTo>
                    <a:pt x="550394" y="-2188"/>
                    <a:pt x="770771" y="692932"/>
                    <a:pt x="815724" y="81572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F22B519-55B0-59AC-FDC4-170363A75DA9}"/>
                </a:ext>
              </a:extLst>
            </p:cNvPr>
            <p:cNvSpPr/>
            <p:nvPr/>
          </p:nvSpPr>
          <p:spPr>
            <a:xfrm>
              <a:off x="359799" y="3392748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98F5220-97FD-2A11-9835-62EEF06A2523}"/>
                </a:ext>
              </a:extLst>
            </p:cNvPr>
            <p:cNvSpPr/>
            <p:nvPr/>
          </p:nvSpPr>
          <p:spPr>
            <a:xfrm flipH="1">
              <a:off x="2348108" y="3351121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0258F96-CFA1-81EC-D789-1F3B96B8AB3A}"/>
                </a:ext>
              </a:extLst>
            </p:cNvPr>
            <p:cNvSpPr/>
            <p:nvPr/>
          </p:nvSpPr>
          <p:spPr>
            <a:xfrm>
              <a:off x="508674" y="3209382"/>
              <a:ext cx="1840911" cy="363439"/>
            </a:xfrm>
            <a:custGeom>
              <a:avLst/>
              <a:gdLst>
                <a:gd name="connsiteX0" fmla="*/ 0 w 1840911"/>
                <a:gd name="connsiteY0" fmla="*/ 363439 h 363439"/>
                <a:gd name="connsiteX1" fmla="*/ 890177 w 1840911"/>
                <a:gd name="connsiteY1" fmla="*/ 101 h 363439"/>
                <a:gd name="connsiteX2" fmla="*/ 1840911 w 1840911"/>
                <a:gd name="connsiteY2" fmla="*/ 327105 h 3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911" h="363439">
                  <a:moveTo>
                    <a:pt x="0" y="363439"/>
                  </a:moveTo>
                  <a:cubicBezTo>
                    <a:pt x="291679" y="184798"/>
                    <a:pt x="583359" y="6157"/>
                    <a:pt x="890177" y="101"/>
                  </a:cubicBezTo>
                  <a:cubicBezTo>
                    <a:pt x="1196995" y="-5955"/>
                    <a:pt x="1665298" y="259484"/>
                    <a:pt x="1840911" y="3271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CFD22-5ECA-3AE1-B7FB-36F961E7EF1D}"/>
              </a:ext>
            </a:extLst>
          </p:cNvPr>
          <p:cNvSpPr txBox="1"/>
          <p:nvPr/>
        </p:nvSpPr>
        <p:spPr>
          <a:xfrm>
            <a:off x="4185568" y="423011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24543F-6481-E795-5328-373D23FF04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27431" y="2628431"/>
            <a:ext cx="1679654" cy="132832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505BBC2-78D8-DD40-E255-19AA0AF497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8155" y="2924485"/>
            <a:ext cx="2267547" cy="133621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945676-B97E-39DF-7163-588371A2BC2A}"/>
              </a:ext>
            </a:extLst>
          </p:cNvPr>
          <p:cNvSpPr txBox="1"/>
          <p:nvPr/>
        </p:nvSpPr>
        <p:spPr>
          <a:xfrm>
            <a:off x="1859071" y="229837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20F55C-B1A9-0EE2-EBC1-8C7C5109ED82}"/>
              </a:ext>
            </a:extLst>
          </p:cNvPr>
          <p:cNvSpPr txBox="1"/>
          <p:nvPr/>
        </p:nvSpPr>
        <p:spPr>
          <a:xfrm>
            <a:off x="1867123" y="2974923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E18EEF-34C6-BA12-F17B-7FE1A8FDDA99}"/>
              </a:ext>
            </a:extLst>
          </p:cNvPr>
          <p:cNvSpPr txBox="1"/>
          <p:nvPr/>
        </p:nvSpPr>
        <p:spPr>
          <a:xfrm>
            <a:off x="3416263" y="3750568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8CCDDD-44F4-4D5F-C918-4E6CCE3A38E2}"/>
              </a:ext>
            </a:extLst>
          </p:cNvPr>
          <p:cNvSpPr txBox="1"/>
          <p:nvPr/>
        </p:nvSpPr>
        <p:spPr>
          <a:xfrm>
            <a:off x="3430321" y="4351826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6D867-2C10-3F04-D2B0-CA98FC693410}"/>
              </a:ext>
            </a:extLst>
          </p:cNvPr>
          <p:cNvSpPr txBox="1"/>
          <p:nvPr/>
        </p:nvSpPr>
        <p:spPr>
          <a:xfrm>
            <a:off x="4162221" y="24135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8C1749-35D4-C10F-AE92-9C33FA11FC27}"/>
              </a:ext>
            </a:extLst>
          </p:cNvPr>
          <p:cNvSpPr txBox="1"/>
          <p:nvPr/>
        </p:nvSpPr>
        <p:spPr>
          <a:xfrm>
            <a:off x="5229480" y="40693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1B2C8438-0CEB-6309-98FA-6C0F8544746A}"/>
              </a:ext>
            </a:extLst>
          </p:cNvPr>
          <p:cNvSpPr/>
          <p:nvPr/>
        </p:nvSpPr>
        <p:spPr>
          <a:xfrm rot="5400000">
            <a:off x="5236091" y="2141079"/>
            <a:ext cx="1397474" cy="122902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2749844-AF42-CAF6-E288-9D73CFE534FA}"/>
              </a:ext>
            </a:extLst>
          </p:cNvPr>
          <p:cNvCxnSpPr>
            <a:cxnSpLocks/>
          </p:cNvCxnSpPr>
          <p:nvPr/>
        </p:nvCxnSpPr>
        <p:spPr>
          <a:xfrm flipH="1">
            <a:off x="6554649" y="2755592"/>
            <a:ext cx="566771" cy="4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B0F7BE2-D22F-EBA2-B3C5-F693DEFF568C}"/>
              </a:ext>
            </a:extLst>
          </p:cNvPr>
          <p:cNvCxnSpPr>
            <a:cxnSpLocks/>
          </p:cNvCxnSpPr>
          <p:nvPr/>
        </p:nvCxnSpPr>
        <p:spPr>
          <a:xfrm flipH="1">
            <a:off x="5059130" y="2756062"/>
            <a:ext cx="261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C1D6073-D98A-49A7-F350-95755F7F3DA4}"/>
              </a:ext>
            </a:extLst>
          </p:cNvPr>
          <p:cNvSpPr/>
          <p:nvPr/>
        </p:nvSpPr>
        <p:spPr>
          <a:xfrm rot="5400000">
            <a:off x="5001514" y="271303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A00D823-E65C-10F2-7A68-34C73E46B27E}"/>
              </a:ext>
            </a:extLst>
          </p:cNvPr>
          <p:cNvSpPr/>
          <p:nvPr/>
        </p:nvSpPr>
        <p:spPr>
          <a:xfrm rot="5400000">
            <a:off x="6477922" y="272150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2A0FE1-8369-1004-DF2B-15F1C1B6D900}"/>
              </a:ext>
            </a:extLst>
          </p:cNvPr>
          <p:cNvSpPr txBox="1"/>
          <p:nvPr/>
        </p:nvSpPr>
        <p:spPr>
          <a:xfrm>
            <a:off x="5444161" y="2581690"/>
            <a:ext cx="64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7DBD7D-A566-636A-20D3-E4666D7B171B}"/>
              </a:ext>
            </a:extLst>
          </p:cNvPr>
          <p:cNvGrpSpPr/>
          <p:nvPr/>
        </p:nvGrpSpPr>
        <p:grpSpPr>
          <a:xfrm rot="5400000">
            <a:off x="7608104" y="1899339"/>
            <a:ext cx="1340642" cy="2351294"/>
            <a:chOff x="2047834" y="4871085"/>
            <a:chExt cx="596687" cy="911338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AFA6773E-36F8-3FC9-3865-96F40CD5125D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9F67BBD-B4A9-359B-C0B2-9BD1271DC436}"/>
                </a:ext>
              </a:extLst>
            </p:cNvPr>
            <p:cNvCxnSpPr>
              <a:cxnSpLocks/>
            </p:cNvCxnSpPr>
            <p:nvPr/>
          </p:nvCxnSpPr>
          <p:spPr>
            <a:xfrm>
              <a:off x="2346177" y="4871085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EA2944B-1B81-4AB2-B264-EF562774EA82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BDBA1BC-EA9D-2AE4-4ADD-45C957EC33C5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8B67A0-E78B-16F9-E67A-028DFBDB40B4}"/>
              </a:ext>
            </a:extLst>
          </p:cNvPr>
          <p:cNvSpPr txBox="1"/>
          <p:nvPr/>
        </p:nvSpPr>
        <p:spPr>
          <a:xfrm>
            <a:off x="7835079" y="288749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005281-6195-B0EC-C26D-09F5D368C80B}"/>
              </a:ext>
            </a:extLst>
          </p:cNvPr>
          <p:cNvSpPr/>
          <p:nvPr/>
        </p:nvSpPr>
        <p:spPr>
          <a:xfrm rot="5400000">
            <a:off x="7091941" y="2713314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6CC67E-5522-5E81-0921-ACC0F8E7A961}"/>
              </a:ext>
            </a:extLst>
          </p:cNvPr>
          <p:cNvSpPr/>
          <p:nvPr/>
        </p:nvSpPr>
        <p:spPr>
          <a:xfrm rot="5400000">
            <a:off x="7100270" y="3387331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B947B4-2FCC-379C-6725-BDBADAF02D2D}"/>
              </a:ext>
            </a:extLst>
          </p:cNvPr>
          <p:cNvSpPr/>
          <p:nvPr/>
        </p:nvSpPr>
        <p:spPr>
          <a:xfrm rot="5400000">
            <a:off x="5161813" y="4369966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9E41546-67A0-4689-D2C4-AE78F93A9624}"/>
              </a:ext>
            </a:extLst>
          </p:cNvPr>
          <p:cNvCxnSpPr>
            <a:cxnSpLocks/>
            <a:stCxn id="52" idx="0"/>
            <a:endCxn id="39" idx="4"/>
          </p:cNvCxnSpPr>
          <p:nvPr/>
        </p:nvCxnSpPr>
        <p:spPr>
          <a:xfrm flipV="1">
            <a:off x="5250378" y="3432181"/>
            <a:ext cx="1848759" cy="98263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5BD42D-21FB-3290-E629-EA33E6C5FF0C}"/>
              </a:ext>
            </a:extLst>
          </p:cNvPr>
          <p:cNvSpPr txBox="1"/>
          <p:nvPr/>
        </p:nvSpPr>
        <p:spPr>
          <a:xfrm>
            <a:off x="6561392" y="3091972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B56BC0-767F-BAEE-DCF6-0F9A97E40E55}"/>
              </a:ext>
            </a:extLst>
          </p:cNvPr>
          <p:cNvSpPr txBox="1"/>
          <p:nvPr/>
        </p:nvSpPr>
        <p:spPr>
          <a:xfrm>
            <a:off x="6553396" y="241354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F61EF2-A492-4393-F9CE-F7DBDDB9C0A4}"/>
              </a:ext>
            </a:extLst>
          </p:cNvPr>
          <p:cNvSpPr txBox="1"/>
          <p:nvPr/>
        </p:nvSpPr>
        <p:spPr>
          <a:xfrm>
            <a:off x="9454072" y="293120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egoe UI" panose="020B0502040204020203" pitchFamily="34" charset="0"/>
              </a:rPr>
              <a:t>0</a:t>
            </a:r>
            <a:endParaRPr lang="ko-KR" altLang="en-US" dirty="0"/>
          </a:p>
        </p:txBody>
      </p:sp>
      <p:graphicFrame>
        <p:nvGraphicFramePr>
          <p:cNvPr id="59" name="표 29">
            <a:extLst>
              <a:ext uri="{FF2B5EF4-FFF2-40B4-BE49-F238E27FC236}">
                <a16:creationId xmlns:a16="http://schemas.microsoft.com/office/drawing/2014/main" id="{C058D3B1-9C00-E30E-2AD0-456F24CC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30588"/>
              </p:ext>
            </p:extLst>
          </p:nvPr>
        </p:nvGraphicFramePr>
        <p:xfrm>
          <a:off x="7297961" y="4274408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38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990FB-0EC0-BA7B-99E4-C96D0E5F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Gate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9C434-6594-E3A3-0CD6-A873B56F4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BB4C46-A625-82F0-D53D-3FC10C4D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1CEAFD-285E-04C7-195B-9C1DD5965356}"/>
              </a:ext>
            </a:extLst>
          </p:cNvPr>
          <p:cNvCxnSpPr>
            <a:cxnSpLocks/>
          </p:cNvCxnSpPr>
          <p:nvPr/>
        </p:nvCxnSpPr>
        <p:spPr>
          <a:xfrm rot="5400000">
            <a:off x="6650483" y="3315144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AC3C59-6D14-44B8-778A-FAC9906327E4}"/>
              </a:ext>
            </a:extLst>
          </p:cNvPr>
          <p:cNvCxnSpPr>
            <a:cxnSpLocks/>
          </p:cNvCxnSpPr>
          <p:nvPr/>
        </p:nvCxnSpPr>
        <p:spPr>
          <a:xfrm rot="5400000">
            <a:off x="4903659" y="3013198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DD7FF5F-07EB-905A-601E-C7E574CE7F49}"/>
              </a:ext>
            </a:extLst>
          </p:cNvPr>
          <p:cNvCxnSpPr>
            <a:cxnSpLocks/>
          </p:cNvCxnSpPr>
          <p:nvPr/>
        </p:nvCxnSpPr>
        <p:spPr>
          <a:xfrm rot="5400000">
            <a:off x="4903659" y="3608545"/>
            <a:ext cx="0" cy="3903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59C4019-4BCB-5FE4-8EDF-DF61D0B181E7}"/>
              </a:ext>
            </a:extLst>
          </p:cNvPr>
          <p:cNvSpPr/>
          <p:nvPr/>
        </p:nvSpPr>
        <p:spPr>
          <a:xfrm rot="5400000">
            <a:off x="4650056" y="3173167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B6D1D1-BCC5-69DD-9CFA-7F0DAACFAFAE}"/>
              </a:ext>
            </a:extLst>
          </p:cNvPr>
          <p:cNvSpPr/>
          <p:nvPr/>
        </p:nvSpPr>
        <p:spPr>
          <a:xfrm rot="5400000">
            <a:off x="4657951" y="3761060"/>
            <a:ext cx="87431" cy="89698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9C3F70A-CDAE-10FE-098B-63C885D0AF5C}"/>
              </a:ext>
            </a:extLst>
          </p:cNvPr>
          <p:cNvGrpSpPr/>
          <p:nvPr/>
        </p:nvGrpSpPr>
        <p:grpSpPr>
          <a:xfrm rot="5400000">
            <a:off x="5015292" y="2797036"/>
            <a:ext cx="1480346" cy="1399671"/>
            <a:chOff x="359799" y="1733885"/>
            <a:chExt cx="2146054" cy="185421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0A290B7-C6D1-8208-05A1-8BC3AFFBF570}"/>
                </a:ext>
              </a:extLst>
            </p:cNvPr>
            <p:cNvSpPr/>
            <p:nvPr/>
          </p:nvSpPr>
          <p:spPr>
            <a:xfrm>
              <a:off x="402336" y="1733885"/>
              <a:ext cx="2070413" cy="1659260"/>
            </a:xfrm>
            <a:custGeom>
              <a:avLst/>
              <a:gdLst>
                <a:gd name="connsiteX0" fmla="*/ 0 w 815724"/>
                <a:gd name="connsiteY0" fmla="*/ 828886 h 828886"/>
                <a:gd name="connsiteX1" fmla="*/ 414440 w 815724"/>
                <a:gd name="connsiteY1" fmla="*/ 5 h 828886"/>
                <a:gd name="connsiteX2" fmla="*/ 815724 w 815724"/>
                <a:gd name="connsiteY2" fmla="*/ 815729 h 8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24" h="828886">
                  <a:moveTo>
                    <a:pt x="0" y="828886"/>
                  </a:moveTo>
                  <a:cubicBezTo>
                    <a:pt x="139243" y="415542"/>
                    <a:pt x="278486" y="2198"/>
                    <a:pt x="414440" y="5"/>
                  </a:cubicBezTo>
                  <a:cubicBezTo>
                    <a:pt x="550394" y="-2188"/>
                    <a:pt x="770771" y="692932"/>
                    <a:pt x="815724" y="815729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FA3E7B7-9A60-2E3B-EFD8-247B7E2EA5AF}"/>
                </a:ext>
              </a:extLst>
            </p:cNvPr>
            <p:cNvSpPr/>
            <p:nvPr/>
          </p:nvSpPr>
          <p:spPr>
            <a:xfrm>
              <a:off x="359799" y="3392748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3032413-F9DE-F76E-A1BF-8F2C89BC6847}"/>
                </a:ext>
              </a:extLst>
            </p:cNvPr>
            <p:cNvSpPr/>
            <p:nvPr/>
          </p:nvSpPr>
          <p:spPr>
            <a:xfrm flipH="1">
              <a:off x="2348108" y="3351121"/>
              <a:ext cx="157745" cy="195352"/>
            </a:xfrm>
            <a:custGeom>
              <a:avLst/>
              <a:gdLst>
                <a:gd name="connsiteX0" fmla="*/ 42688 w 157745"/>
                <a:gd name="connsiteY0" fmla="*/ 0 h 195352"/>
                <a:gd name="connsiteX1" fmla="*/ 6354 w 157745"/>
                <a:gd name="connsiteY1" fmla="*/ 181669 h 195352"/>
                <a:gd name="connsiteX2" fmla="*/ 157745 w 157745"/>
                <a:gd name="connsiteY2" fmla="*/ 181669 h 1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45" h="195352">
                  <a:moveTo>
                    <a:pt x="42688" y="0"/>
                  </a:moveTo>
                  <a:cubicBezTo>
                    <a:pt x="14933" y="75695"/>
                    <a:pt x="-12822" y="151391"/>
                    <a:pt x="6354" y="181669"/>
                  </a:cubicBezTo>
                  <a:cubicBezTo>
                    <a:pt x="25530" y="211947"/>
                    <a:pt x="131504" y="182678"/>
                    <a:pt x="157745" y="1816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55162E1-A89F-743C-CFB0-86AB0142A453}"/>
                </a:ext>
              </a:extLst>
            </p:cNvPr>
            <p:cNvSpPr/>
            <p:nvPr/>
          </p:nvSpPr>
          <p:spPr>
            <a:xfrm>
              <a:off x="508674" y="3209382"/>
              <a:ext cx="1840911" cy="363439"/>
            </a:xfrm>
            <a:custGeom>
              <a:avLst/>
              <a:gdLst>
                <a:gd name="connsiteX0" fmla="*/ 0 w 1840911"/>
                <a:gd name="connsiteY0" fmla="*/ 363439 h 363439"/>
                <a:gd name="connsiteX1" fmla="*/ 890177 w 1840911"/>
                <a:gd name="connsiteY1" fmla="*/ 101 h 363439"/>
                <a:gd name="connsiteX2" fmla="*/ 1840911 w 1840911"/>
                <a:gd name="connsiteY2" fmla="*/ 327105 h 36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0911" h="363439">
                  <a:moveTo>
                    <a:pt x="0" y="363439"/>
                  </a:moveTo>
                  <a:cubicBezTo>
                    <a:pt x="291679" y="184798"/>
                    <a:pt x="583359" y="6157"/>
                    <a:pt x="890177" y="101"/>
                  </a:cubicBezTo>
                  <a:cubicBezTo>
                    <a:pt x="1196995" y="-5955"/>
                    <a:pt x="1665298" y="259484"/>
                    <a:pt x="1840911" y="3271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83A998B-46E3-426F-DBBD-1597CA61A6AE}"/>
              </a:ext>
            </a:extLst>
          </p:cNvPr>
          <p:cNvSpPr txBox="1"/>
          <p:nvPr/>
        </p:nvSpPr>
        <p:spPr>
          <a:xfrm>
            <a:off x="5457250" y="33096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75EA44B-B9BD-F05D-AD31-A78CD1787B21}"/>
              </a:ext>
            </a:extLst>
          </p:cNvPr>
          <p:cNvSpPr/>
          <p:nvPr/>
        </p:nvSpPr>
        <p:spPr>
          <a:xfrm>
            <a:off x="4832387" y="2815869"/>
            <a:ext cx="297733" cy="1392794"/>
          </a:xfrm>
          <a:custGeom>
            <a:avLst/>
            <a:gdLst>
              <a:gd name="connsiteX0" fmla="*/ 0 w 234854"/>
              <a:gd name="connsiteY0" fmla="*/ 0 h 1392794"/>
              <a:gd name="connsiteX1" fmla="*/ 211947 w 234854"/>
              <a:gd name="connsiteY1" fmla="*/ 399671 h 1392794"/>
              <a:gd name="connsiteX2" fmla="*/ 205891 w 234854"/>
              <a:gd name="connsiteY2" fmla="*/ 1023401 h 1392794"/>
              <a:gd name="connsiteX3" fmla="*/ 6055 w 234854"/>
              <a:gd name="connsiteY3" fmla="*/ 1392794 h 13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54" h="1392794">
                <a:moveTo>
                  <a:pt x="0" y="0"/>
                </a:moveTo>
                <a:cubicBezTo>
                  <a:pt x="88816" y="114552"/>
                  <a:pt x="177632" y="229104"/>
                  <a:pt x="211947" y="399671"/>
                </a:cubicBezTo>
                <a:cubicBezTo>
                  <a:pt x="246262" y="570238"/>
                  <a:pt x="240206" y="857881"/>
                  <a:pt x="205891" y="1023401"/>
                </a:cubicBezTo>
                <a:cubicBezTo>
                  <a:pt x="171576" y="1188921"/>
                  <a:pt x="88815" y="1290857"/>
                  <a:pt x="6055" y="1392794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29">
            <a:extLst>
              <a:ext uri="{FF2B5EF4-FFF2-40B4-BE49-F238E27FC236}">
                <a16:creationId xmlns:a16="http://schemas.microsoft.com/office/drawing/2014/main" id="{BDBB167D-5BE7-16BF-A580-33EF6693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809887"/>
              </p:ext>
            </p:extLst>
          </p:nvPr>
        </p:nvGraphicFramePr>
        <p:xfrm>
          <a:off x="7297961" y="4274408"/>
          <a:ext cx="38481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8486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017CD-B352-8474-8A11-E3196695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논리회로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428AAF-C3A8-3E47-57D9-8EDD032AD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덧셈 논리 회로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0598B-1E77-B681-8556-63B086E8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69</a:t>
            </a:fld>
            <a:endParaRPr 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9ED485-CB46-2DD8-D567-AE78925FC9C4}"/>
              </a:ext>
            </a:extLst>
          </p:cNvPr>
          <p:cNvGrpSpPr/>
          <p:nvPr/>
        </p:nvGrpSpPr>
        <p:grpSpPr>
          <a:xfrm>
            <a:off x="2748748" y="1846197"/>
            <a:ext cx="1587711" cy="1149185"/>
            <a:chOff x="4692605" y="2756699"/>
            <a:chExt cx="1587711" cy="114918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D5B3D55-F5C9-54C8-88B2-C8D5E5303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3240" y="3316546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4123B61-8BE2-2548-F3DC-CCE39FBA0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C6F774C-1B3E-2990-AF16-24C7E20AA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B5F3A31-E5EB-E21D-8962-B0EC7956F694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39C67C2-9731-1EFA-44C8-BF1A094A42F1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9C59CBB-895A-9200-0C27-14A653B0A29E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0C7529FA-FB15-126A-D7AD-BE4EAA40CB24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91441337-B6D6-EB27-34A0-AB2D10E437E9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53BB9BE5-CA05-575D-F93C-2B6679944D9F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91E1AF50-9269-00FE-4F35-4A945267DDC4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13A5705-F490-CD2A-459B-A4C8BE6C2341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AB1F76-4A3B-7E45-6E45-8449BFBC86F4}"/>
              </a:ext>
            </a:extLst>
          </p:cNvPr>
          <p:cNvCxnSpPr>
            <a:cxnSpLocks/>
          </p:cNvCxnSpPr>
          <p:nvPr/>
        </p:nvCxnSpPr>
        <p:spPr>
          <a:xfrm flipH="1">
            <a:off x="1968080" y="2196346"/>
            <a:ext cx="7806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D31ED19-2D78-7BA2-531B-C1DC91475280}"/>
              </a:ext>
            </a:extLst>
          </p:cNvPr>
          <p:cNvCxnSpPr>
            <a:cxnSpLocks/>
          </p:cNvCxnSpPr>
          <p:nvPr/>
        </p:nvCxnSpPr>
        <p:spPr>
          <a:xfrm flipH="1">
            <a:off x="1992708" y="2657914"/>
            <a:ext cx="7806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5DF0B0-3F2D-7EF3-7990-AA057710C154}"/>
              </a:ext>
            </a:extLst>
          </p:cNvPr>
          <p:cNvGrpSpPr/>
          <p:nvPr/>
        </p:nvGrpSpPr>
        <p:grpSpPr>
          <a:xfrm>
            <a:off x="5106499" y="2055590"/>
            <a:ext cx="4073835" cy="1149185"/>
            <a:chOff x="4692605" y="2756699"/>
            <a:chExt cx="4073835" cy="1149185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5E7051C-B026-0F3F-910E-5452879058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3240" y="3316546"/>
              <a:ext cx="2753200" cy="189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1A3054B-0845-9872-2B5A-B9F2E05F3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90B98B7-5993-3156-5D86-77FD9F7FA9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CB855DA-E681-4677-E136-61765D66ABC9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C4E66E6-36E8-4424-396A-3FB1CF0AF475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D04C8A1-DB9B-AED7-1FAC-2C742443F200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B64DA3B4-660D-2B9B-C606-3B2D975D53F0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2F1BCBFB-BC9D-D7F4-89D4-680518C51DE6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5AE4FD7C-7424-5255-2FB8-3AA6973340FA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F336F680-368F-D3AF-A187-BF1716EE2EEA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8176B12-867F-D6CA-BD60-EC0E63E878BE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285D6D2-49E5-F606-2B31-508F1D66E259}"/>
              </a:ext>
            </a:extLst>
          </p:cNvPr>
          <p:cNvCxnSpPr>
            <a:cxnSpLocks/>
          </p:cNvCxnSpPr>
          <p:nvPr/>
        </p:nvCxnSpPr>
        <p:spPr>
          <a:xfrm flipH="1">
            <a:off x="4325831" y="2405739"/>
            <a:ext cx="7806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A881DAD-FF84-5FC5-7B0A-85C5522B1D05}"/>
              </a:ext>
            </a:extLst>
          </p:cNvPr>
          <p:cNvGrpSpPr/>
          <p:nvPr/>
        </p:nvGrpSpPr>
        <p:grpSpPr>
          <a:xfrm rot="5400000">
            <a:off x="5228021" y="3153851"/>
            <a:ext cx="989715" cy="1428856"/>
            <a:chOff x="2047834" y="5022387"/>
            <a:chExt cx="596687" cy="760036"/>
          </a:xfrm>
        </p:grpSpPr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3307FCD1-9413-A153-0475-CC1324B96AD5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9A86692-2543-316E-F9F1-ED43AE69EC9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43C047D-0E3B-EF7E-CD11-A596E1F1E5D1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50C2ACA4-F39E-6780-ABDD-DB308338E92C}"/>
              </a:ext>
            </a:extLst>
          </p:cNvPr>
          <p:cNvSpPr/>
          <p:nvPr/>
        </p:nvSpPr>
        <p:spPr>
          <a:xfrm rot="5400000">
            <a:off x="4964004" y="3601544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1B1B68B-F1A3-8ADA-710F-18445D7B4308}"/>
              </a:ext>
            </a:extLst>
          </p:cNvPr>
          <p:cNvSpPr/>
          <p:nvPr/>
        </p:nvSpPr>
        <p:spPr>
          <a:xfrm rot="5400000">
            <a:off x="4964004" y="4102478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89BE038-4D57-1FF8-3DBC-AAF7A6FBD239}"/>
              </a:ext>
            </a:extLst>
          </p:cNvPr>
          <p:cNvCxnSpPr>
            <a:cxnSpLocks/>
            <a:stCxn id="30" idx="4"/>
            <a:endCxn id="48" idx="4"/>
          </p:cNvCxnSpPr>
          <p:nvPr/>
        </p:nvCxnSpPr>
        <p:spPr>
          <a:xfrm rot="10800000" flipV="1">
            <a:off x="4963599" y="2864907"/>
            <a:ext cx="149505" cy="769317"/>
          </a:xfrm>
          <a:prstGeom prst="bentConnector3">
            <a:avLst>
              <a:gd name="adj1" fmla="val 25263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473792B-C999-9B76-D899-081635A8CD82}"/>
              </a:ext>
            </a:extLst>
          </p:cNvPr>
          <p:cNvGrpSpPr/>
          <p:nvPr/>
        </p:nvGrpSpPr>
        <p:grpSpPr>
          <a:xfrm rot="5400000">
            <a:off x="5262807" y="4505714"/>
            <a:ext cx="989715" cy="1428856"/>
            <a:chOff x="2047834" y="5022387"/>
            <a:chExt cx="596687" cy="760036"/>
          </a:xfrm>
        </p:grpSpPr>
        <p:sp>
          <p:nvSpPr>
            <p:cNvPr id="56" name="사각형: 둥근 위쪽 모서리 55">
              <a:extLst>
                <a:ext uri="{FF2B5EF4-FFF2-40B4-BE49-F238E27FC236}">
                  <a16:creationId xmlns:a16="http://schemas.microsoft.com/office/drawing/2014/main" id="{3C8B8428-875F-F88A-F842-35B967D685B0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B48F7AA-3789-EC40-C212-6D097F90006D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4C1DE18-E65C-00C4-AD57-6C1AB012BCAD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08F2288E-2FCD-2AD8-A132-4135D4C27FAF}"/>
              </a:ext>
            </a:extLst>
          </p:cNvPr>
          <p:cNvSpPr/>
          <p:nvPr/>
        </p:nvSpPr>
        <p:spPr>
          <a:xfrm rot="5400000">
            <a:off x="4998790" y="4953407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1F44BB1-F32E-674C-0A03-F4ECA7361B60}"/>
              </a:ext>
            </a:extLst>
          </p:cNvPr>
          <p:cNvSpPr/>
          <p:nvPr/>
        </p:nvSpPr>
        <p:spPr>
          <a:xfrm rot="5400000">
            <a:off x="4998790" y="5454341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97BAC5F-DFC5-A792-D6B9-6525C02DDE8C}"/>
              </a:ext>
            </a:extLst>
          </p:cNvPr>
          <p:cNvGrpSpPr/>
          <p:nvPr/>
        </p:nvGrpSpPr>
        <p:grpSpPr>
          <a:xfrm>
            <a:off x="7661250" y="3938024"/>
            <a:ext cx="1587711" cy="1149185"/>
            <a:chOff x="4692605" y="2756699"/>
            <a:chExt cx="1587711" cy="1149185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1F1B7A2-590C-E9E9-8AC7-E94C5DD0E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3240" y="3316546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C03BE3E-964C-32DD-D89E-E7FE637A6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503FD2D-3C28-347C-621F-ED389D9D7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1662533B-B00F-D6C5-27C8-1AE00B7508AC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880350A-46D6-2581-F79F-995ACE6E68E3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627D850-BA87-15EE-8351-2FBF3BA2AC70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461A2CF-CE6E-D978-8765-8B0529CEC914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8BCD42A0-5262-883E-45A4-136079D7D3A2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F3016EC5-B9AA-B772-7FC0-25BF5B1433E1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C78995F5-0769-1FB1-39A4-17D6F4537AC8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71595508-6E4A-3709-E671-59F069521BD1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11686F98-A9D2-CB43-3308-7F5EA4ACFFB8}"/>
              </a:ext>
            </a:extLst>
          </p:cNvPr>
          <p:cNvCxnSpPr>
            <a:cxnSpLocks/>
            <a:stCxn id="44" idx="3"/>
            <a:endCxn id="66" idx="4"/>
          </p:cNvCxnSpPr>
          <p:nvPr/>
        </p:nvCxnSpPr>
        <p:spPr>
          <a:xfrm>
            <a:off x="6437307" y="3868280"/>
            <a:ext cx="1223943" cy="4208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51ECDEF-7D88-DADB-F7BC-C99A32341073}"/>
              </a:ext>
            </a:extLst>
          </p:cNvPr>
          <p:cNvCxnSpPr>
            <a:cxnSpLocks/>
            <a:stCxn id="56" idx="3"/>
            <a:endCxn id="67" idx="4"/>
          </p:cNvCxnSpPr>
          <p:nvPr/>
        </p:nvCxnSpPr>
        <p:spPr>
          <a:xfrm flipV="1">
            <a:off x="6472093" y="4747342"/>
            <a:ext cx="1195761" cy="4728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C5F03808-5098-EABD-BC8A-6C68A81217EC}"/>
              </a:ext>
            </a:extLst>
          </p:cNvPr>
          <p:cNvCxnSpPr>
            <a:cxnSpLocks/>
            <a:stCxn id="84" idx="6"/>
            <a:endCxn id="49" idx="4"/>
          </p:cNvCxnSpPr>
          <p:nvPr/>
        </p:nvCxnSpPr>
        <p:spPr>
          <a:xfrm rot="16200000" flipH="1">
            <a:off x="3867843" y="3039403"/>
            <a:ext cx="1696741" cy="494769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00CD05C1-DF4A-4F12-EE61-7E4448F4474F}"/>
              </a:ext>
            </a:extLst>
          </p:cNvPr>
          <p:cNvSpPr/>
          <p:nvPr/>
        </p:nvSpPr>
        <p:spPr>
          <a:xfrm rot="5400000">
            <a:off x="4436555" y="2373464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76FF51EF-1E94-5871-6B83-36FCE7000981}"/>
              </a:ext>
            </a:extLst>
          </p:cNvPr>
          <p:cNvCxnSpPr>
            <a:cxnSpLocks/>
            <a:stCxn id="88" idx="6"/>
            <a:endCxn id="60" idx="4"/>
          </p:cNvCxnSpPr>
          <p:nvPr/>
        </p:nvCxnSpPr>
        <p:spPr>
          <a:xfrm rot="16200000" flipH="1">
            <a:off x="2602981" y="2590684"/>
            <a:ext cx="2298917" cy="249189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CFB08BFC-C515-4884-7C5F-1AE1B1351A48}"/>
              </a:ext>
            </a:extLst>
          </p:cNvPr>
          <p:cNvSpPr/>
          <p:nvPr/>
        </p:nvSpPr>
        <p:spPr>
          <a:xfrm rot="5400000">
            <a:off x="2474220" y="2622217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4132443E-0BFD-4B6D-CED7-FB50A4B674D8}"/>
              </a:ext>
            </a:extLst>
          </p:cNvPr>
          <p:cNvCxnSpPr>
            <a:cxnSpLocks/>
            <a:stCxn id="92" idx="6"/>
            <a:endCxn id="61" idx="4"/>
          </p:cNvCxnSpPr>
          <p:nvPr/>
        </p:nvCxnSpPr>
        <p:spPr>
          <a:xfrm rot="16200000" flipH="1">
            <a:off x="1989392" y="2478029"/>
            <a:ext cx="3261323" cy="275666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1F1FE8EB-6C89-EB5C-0C21-69B202F9BEB1}"/>
              </a:ext>
            </a:extLst>
          </p:cNvPr>
          <p:cNvSpPr/>
          <p:nvPr/>
        </p:nvSpPr>
        <p:spPr>
          <a:xfrm rot="5400000">
            <a:off x="2209448" y="2160745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ECCBDDE-3362-5DA9-426C-A9E513C773F3}"/>
              </a:ext>
            </a:extLst>
          </p:cNvPr>
          <p:cNvSpPr txBox="1"/>
          <p:nvPr/>
        </p:nvSpPr>
        <p:spPr>
          <a:xfrm>
            <a:off x="1622288" y="2018239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B7C5B6-51D6-5436-4EFF-023E5F4D68F0}"/>
              </a:ext>
            </a:extLst>
          </p:cNvPr>
          <p:cNvSpPr txBox="1"/>
          <p:nvPr/>
        </p:nvSpPr>
        <p:spPr>
          <a:xfrm>
            <a:off x="1628763" y="2495575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5A64A4A-33C0-64EE-0B44-74D34499A61F}"/>
              </a:ext>
            </a:extLst>
          </p:cNvPr>
          <p:cNvSpPr txBox="1"/>
          <p:nvPr/>
        </p:nvSpPr>
        <p:spPr>
          <a:xfrm>
            <a:off x="9289018" y="2430771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9BC604-DB80-4143-A6B6-EEF868ADBE19}"/>
              </a:ext>
            </a:extLst>
          </p:cNvPr>
          <p:cNvSpPr txBox="1"/>
          <p:nvPr/>
        </p:nvSpPr>
        <p:spPr>
          <a:xfrm>
            <a:off x="9289018" y="4323037"/>
            <a:ext cx="325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55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97949-1BA8-E706-0462-D9772E91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8714" y="6445250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7</a:t>
            </a:fld>
            <a:endParaRPr 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B413344-7FAC-56FC-0371-0A0800379542}"/>
              </a:ext>
            </a:extLst>
          </p:cNvPr>
          <p:cNvSpPr/>
          <p:nvPr/>
        </p:nvSpPr>
        <p:spPr>
          <a:xfrm>
            <a:off x="5552729" y="313467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4C68184-5E67-3BE9-C2AE-61FD3C5C46D2}"/>
              </a:ext>
            </a:extLst>
          </p:cNvPr>
          <p:cNvSpPr/>
          <p:nvPr/>
        </p:nvSpPr>
        <p:spPr>
          <a:xfrm>
            <a:off x="4857973" y="246026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82C1538-0948-7F59-D13F-8D4A5274AF02}"/>
              </a:ext>
            </a:extLst>
          </p:cNvPr>
          <p:cNvSpPr/>
          <p:nvPr/>
        </p:nvSpPr>
        <p:spPr>
          <a:xfrm>
            <a:off x="6305185" y="245095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F64CBF8-27D4-62CA-26EF-04B2B186588F}"/>
              </a:ext>
            </a:extLst>
          </p:cNvPr>
          <p:cNvSpPr/>
          <p:nvPr/>
        </p:nvSpPr>
        <p:spPr>
          <a:xfrm>
            <a:off x="7454004" y="313467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6F840C-46BA-7949-E488-9D60C52D568D}"/>
              </a:ext>
            </a:extLst>
          </p:cNvPr>
          <p:cNvSpPr/>
          <p:nvPr/>
        </p:nvSpPr>
        <p:spPr>
          <a:xfrm>
            <a:off x="6759248" y="246026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4058CDF-1710-ABB4-2A00-D36EE5052AD1}"/>
              </a:ext>
            </a:extLst>
          </p:cNvPr>
          <p:cNvSpPr/>
          <p:nvPr/>
        </p:nvSpPr>
        <p:spPr>
          <a:xfrm>
            <a:off x="7042555" y="24416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C6B0A5-122F-ED98-0550-CEBD33886F10}"/>
              </a:ext>
            </a:extLst>
          </p:cNvPr>
          <p:cNvSpPr/>
          <p:nvPr/>
        </p:nvSpPr>
        <p:spPr>
          <a:xfrm>
            <a:off x="8206460" y="246725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544A2A-7B5C-F8D6-6B3A-8778AF651C10}"/>
              </a:ext>
            </a:extLst>
          </p:cNvPr>
          <p:cNvSpPr/>
          <p:nvPr/>
        </p:nvSpPr>
        <p:spPr>
          <a:xfrm>
            <a:off x="9367453" y="3143598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6AAB821-4CC8-0C8E-A611-0CD17F56D9F1}"/>
              </a:ext>
            </a:extLst>
          </p:cNvPr>
          <p:cNvSpPr/>
          <p:nvPr/>
        </p:nvSpPr>
        <p:spPr>
          <a:xfrm>
            <a:off x="8672697" y="2469191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AE5957C-29C2-6D45-A67C-E200E518A7A3}"/>
              </a:ext>
            </a:extLst>
          </p:cNvPr>
          <p:cNvSpPr/>
          <p:nvPr/>
        </p:nvSpPr>
        <p:spPr>
          <a:xfrm>
            <a:off x="8956004" y="245056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B0BCACC-4CBC-F279-2F29-163E001FF3F5}"/>
              </a:ext>
            </a:extLst>
          </p:cNvPr>
          <p:cNvSpPr/>
          <p:nvPr/>
        </p:nvSpPr>
        <p:spPr>
          <a:xfrm>
            <a:off x="10106464" y="24570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2F68DA9-EC06-E6FC-0F3E-46828A8149C0}"/>
              </a:ext>
            </a:extLst>
          </p:cNvPr>
          <p:cNvSpPr/>
          <p:nvPr/>
        </p:nvSpPr>
        <p:spPr>
          <a:xfrm>
            <a:off x="11259236" y="312497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C75E722-D14A-A88E-0902-6A48EB2E65A6}"/>
              </a:ext>
            </a:extLst>
          </p:cNvPr>
          <p:cNvSpPr/>
          <p:nvPr/>
        </p:nvSpPr>
        <p:spPr>
          <a:xfrm>
            <a:off x="10564480" y="245056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794E62-C2DB-31F9-43BF-C4F236CC4298}"/>
              </a:ext>
            </a:extLst>
          </p:cNvPr>
          <p:cNvSpPr/>
          <p:nvPr/>
        </p:nvSpPr>
        <p:spPr>
          <a:xfrm>
            <a:off x="12367642" y="27748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FDF99D-38B2-0C91-F8CA-523722BBFC8D}"/>
              </a:ext>
            </a:extLst>
          </p:cNvPr>
          <p:cNvSpPr/>
          <p:nvPr/>
        </p:nvSpPr>
        <p:spPr>
          <a:xfrm>
            <a:off x="12367642" y="382400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0D7AF7-566F-28F1-EA09-F11F4DB43BF2}"/>
              </a:ext>
            </a:extLst>
          </p:cNvPr>
          <p:cNvSpPr/>
          <p:nvPr/>
        </p:nvSpPr>
        <p:spPr>
          <a:xfrm>
            <a:off x="10847787" y="24319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DEE510E-685D-A044-746B-AA01288BEBA7}"/>
              </a:ext>
            </a:extLst>
          </p:cNvPr>
          <p:cNvSpPr/>
          <p:nvPr/>
        </p:nvSpPr>
        <p:spPr>
          <a:xfrm>
            <a:off x="12011692" y="24775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395750A-0C1A-BE66-0480-45C0F9877DF2}"/>
              </a:ext>
            </a:extLst>
          </p:cNvPr>
          <p:cNvSpPr/>
          <p:nvPr/>
        </p:nvSpPr>
        <p:spPr>
          <a:xfrm>
            <a:off x="6661135" y="27845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9A077DA-2BD3-500A-8CCC-598CDADC7C21}"/>
              </a:ext>
            </a:extLst>
          </p:cNvPr>
          <p:cNvSpPr/>
          <p:nvPr/>
        </p:nvSpPr>
        <p:spPr>
          <a:xfrm>
            <a:off x="6661135" y="383370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C87FBDF-FEC7-203C-1BDE-419B8BFD2729}"/>
              </a:ext>
            </a:extLst>
          </p:cNvPr>
          <p:cNvSpPr/>
          <p:nvPr/>
        </p:nvSpPr>
        <p:spPr>
          <a:xfrm>
            <a:off x="8562410" y="27845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8E80AAF-4F6D-4C07-A318-D803C0AD65F3}"/>
              </a:ext>
            </a:extLst>
          </p:cNvPr>
          <p:cNvSpPr/>
          <p:nvPr/>
        </p:nvSpPr>
        <p:spPr>
          <a:xfrm>
            <a:off x="8562410" y="383370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9659003-A6CC-2761-C067-709749E90C0D}"/>
              </a:ext>
            </a:extLst>
          </p:cNvPr>
          <p:cNvSpPr/>
          <p:nvPr/>
        </p:nvSpPr>
        <p:spPr>
          <a:xfrm>
            <a:off x="10475859" y="279351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E072449-C562-DAF2-0300-570E49623EB3}"/>
              </a:ext>
            </a:extLst>
          </p:cNvPr>
          <p:cNvSpPr/>
          <p:nvPr/>
        </p:nvSpPr>
        <p:spPr>
          <a:xfrm>
            <a:off x="10475859" y="384263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0BF7ABD-213A-4129-F20D-94FFD7CFAAA3}"/>
              </a:ext>
            </a:extLst>
          </p:cNvPr>
          <p:cNvSpPr/>
          <p:nvPr/>
        </p:nvSpPr>
        <p:spPr>
          <a:xfrm>
            <a:off x="3706403" y="315193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2829DD4-9279-0C8B-5CCF-03A8065DCA09}"/>
              </a:ext>
            </a:extLst>
          </p:cNvPr>
          <p:cNvSpPr/>
          <p:nvPr/>
        </p:nvSpPr>
        <p:spPr>
          <a:xfrm>
            <a:off x="3011647" y="247752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8685F58-44D6-0B27-D5BE-3C044BB3B507}"/>
              </a:ext>
            </a:extLst>
          </p:cNvPr>
          <p:cNvSpPr/>
          <p:nvPr/>
        </p:nvSpPr>
        <p:spPr>
          <a:xfrm>
            <a:off x="1877902" y="3143598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01E992F-77CD-0FC3-BB05-E9854895C18F}"/>
              </a:ext>
            </a:extLst>
          </p:cNvPr>
          <p:cNvSpPr/>
          <p:nvPr/>
        </p:nvSpPr>
        <p:spPr>
          <a:xfrm>
            <a:off x="1183146" y="2469191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8FABCA8-0E8F-1C7E-A9D5-2E4906D59BB5}"/>
              </a:ext>
            </a:extLst>
          </p:cNvPr>
          <p:cNvSpPr/>
          <p:nvPr/>
        </p:nvSpPr>
        <p:spPr>
          <a:xfrm>
            <a:off x="62558" y="314431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9C04D36-FB2D-D121-EAD2-807BBAC615B6}"/>
              </a:ext>
            </a:extLst>
          </p:cNvPr>
          <p:cNvSpPr/>
          <p:nvPr/>
        </p:nvSpPr>
        <p:spPr>
          <a:xfrm>
            <a:off x="-632198" y="246990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636220A-2A7B-E866-AA67-E78E303C5D09}"/>
              </a:ext>
            </a:extLst>
          </p:cNvPr>
          <p:cNvSpPr/>
          <p:nvPr/>
        </p:nvSpPr>
        <p:spPr>
          <a:xfrm>
            <a:off x="-695728" y="27942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9DF2B8F-22BA-FB60-4D9F-0C35383C5B08}"/>
              </a:ext>
            </a:extLst>
          </p:cNvPr>
          <p:cNvSpPr/>
          <p:nvPr/>
        </p:nvSpPr>
        <p:spPr>
          <a:xfrm>
            <a:off x="-667839" y="38433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78F16C0-60D3-DF30-422A-D953EF212CB9}"/>
              </a:ext>
            </a:extLst>
          </p:cNvPr>
          <p:cNvSpPr/>
          <p:nvPr/>
        </p:nvSpPr>
        <p:spPr>
          <a:xfrm>
            <a:off x="1119616" y="279351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36F823F-913E-0962-5928-736AEA98F634}"/>
              </a:ext>
            </a:extLst>
          </p:cNvPr>
          <p:cNvSpPr/>
          <p:nvPr/>
        </p:nvSpPr>
        <p:spPr>
          <a:xfrm>
            <a:off x="1147505" y="384263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99CD3D3-0C2D-60C2-8339-A731DD7B97D2}"/>
              </a:ext>
            </a:extLst>
          </p:cNvPr>
          <p:cNvSpPr/>
          <p:nvPr/>
        </p:nvSpPr>
        <p:spPr>
          <a:xfrm>
            <a:off x="2948117" y="280185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EAC7979-5155-D4E8-3725-628F373D75DE}"/>
              </a:ext>
            </a:extLst>
          </p:cNvPr>
          <p:cNvSpPr/>
          <p:nvPr/>
        </p:nvSpPr>
        <p:spPr>
          <a:xfrm>
            <a:off x="2976006" y="385096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40A93A-1806-03E7-4630-B3163C650217}"/>
              </a:ext>
            </a:extLst>
          </p:cNvPr>
          <p:cNvSpPr/>
          <p:nvPr/>
        </p:nvSpPr>
        <p:spPr>
          <a:xfrm>
            <a:off x="4794443" y="27845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8850429-7961-FCEF-478D-D79711530A6E}"/>
              </a:ext>
            </a:extLst>
          </p:cNvPr>
          <p:cNvSpPr/>
          <p:nvPr/>
        </p:nvSpPr>
        <p:spPr>
          <a:xfrm>
            <a:off x="4822332" y="383370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A0A6369-0F87-B5F4-3546-7C72FCD151A4}"/>
              </a:ext>
            </a:extLst>
          </p:cNvPr>
          <p:cNvSpPr/>
          <p:nvPr/>
        </p:nvSpPr>
        <p:spPr>
          <a:xfrm>
            <a:off x="5527390" y="1384779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A9007F5-52C0-3BE9-AD6C-EAE1F574CC86}"/>
              </a:ext>
            </a:extLst>
          </p:cNvPr>
          <p:cNvSpPr/>
          <p:nvPr/>
        </p:nvSpPr>
        <p:spPr>
          <a:xfrm>
            <a:off x="4832634" y="710372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2D1F78C-F4DA-3BC5-9E15-0B7F6C73718A}"/>
              </a:ext>
            </a:extLst>
          </p:cNvPr>
          <p:cNvSpPr/>
          <p:nvPr/>
        </p:nvSpPr>
        <p:spPr>
          <a:xfrm>
            <a:off x="7428665" y="1384779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0307DE6-E62A-CD50-E7DA-7E000CA6194D}"/>
              </a:ext>
            </a:extLst>
          </p:cNvPr>
          <p:cNvSpPr/>
          <p:nvPr/>
        </p:nvSpPr>
        <p:spPr>
          <a:xfrm>
            <a:off x="6733909" y="710372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924B3D3-59E1-2249-F86B-E1563BA7B9B8}"/>
              </a:ext>
            </a:extLst>
          </p:cNvPr>
          <p:cNvSpPr/>
          <p:nvPr/>
        </p:nvSpPr>
        <p:spPr>
          <a:xfrm>
            <a:off x="9342114" y="139370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8B5EAC0-AA5E-FEA8-C8DA-414FA52E3D08}"/>
              </a:ext>
            </a:extLst>
          </p:cNvPr>
          <p:cNvSpPr/>
          <p:nvPr/>
        </p:nvSpPr>
        <p:spPr>
          <a:xfrm>
            <a:off x="8647358" y="71929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C651160-73ED-FA95-00D5-EE9889691AC1}"/>
              </a:ext>
            </a:extLst>
          </p:cNvPr>
          <p:cNvSpPr/>
          <p:nvPr/>
        </p:nvSpPr>
        <p:spPr>
          <a:xfrm>
            <a:off x="11233897" y="1375079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6EB8E450-BDF6-F83E-53F4-56ED3D510AD3}"/>
              </a:ext>
            </a:extLst>
          </p:cNvPr>
          <p:cNvSpPr/>
          <p:nvPr/>
        </p:nvSpPr>
        <p:spPr>
          <a:xfrm>
            <a:off x="10539141" y="700672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F638A3-B2CA-A093-827A-6E6369FC95FD}"/>
              </a:ext>
            </a:extLst>
          </p:cNvPr>
          <p:cNvSpPr/>
          <p:nvPr/>
        </p:nvSpPr>
        <p:spPr>
          <a:xfrm>
            <a:off x="12351828" y="10440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ED2AFBD-6FE6-AAD6-A6EB-A2E1995517FC}"/>
              </a:ext>
            </a:extLst>
          </p:cNvPr>
          <p:cNvSpPr/>
          <p:nvPr/>
        </p:nvSpPr>
        <p:spPr>
          <a:xfrm>
            <a:off x="12342303" y="20741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829A4DAB-207A-E844-10C7-E7EE5882BAD0}"/>
              </a:ext>
            </a:extLst>
          </p:cNvPr>
          <p:cNvSpPr/>
          <p:nvPr/>
        </p:nvSpPr>
        <p:spPr>
          <a:xfrm>
            <a:off x="6645321" y="10537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66B38CD6-69ED-2C6A-B2A7-A24CE14A7501}"/>
              </a:ext>
            </a:extLst>
          </p:cNvPr>
          <p:cNvSpPr/>
          <p:nvPr/>
        </p:nvSpPr>
        <p:spPr>
          <a:xfrm>
            <a:off x="6635796" y="20838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0EE9F19-88BE-8EDA-8F70-9695B5EE676B}"/>
              </a:ext>
            </a:extLst>
          </p:cNvPr>
          <p:cNvSpPr/>
          <p:nvPr/>
        </p:nvSpPr>
        <p:spPr>
          <a:xfrm>
            <a:off x="8546596" y="10537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49A36C3F-E348-A06C-D911-484BA81BF5FB}"/>
              </a:ext>
            </a:extLst>
          </p:cNvPr>
          <p:cNvSpPr/>
          <p:nvPr/>
        </p:nvSpPr>
        <p:spPr>
          <a:xfrm>
            <a:off x="8537071" y="20838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C4FBD7-798B-4DA5-68C5-28352E0D6B88}"/>
              </a:ext>
            </a:extLst>
          </p:cNvPr>
          <p:cNvSpPr/>
          <p:nvPr/>
        </p:nvSpPr>
        <p:spPr>
          <a:xfrm>
            <a:off x="10460045" y="10626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4247EBA1-F4C8-A534-8A8A-86D1AA3E67E2}"/>
              </a:ext>
            </a:extLst>
          </p:cNvPr>
          <p:cNvSpPr/>
          <p:nvPr/>
        </p:nvSpPr>
        <p:spPr>
          <a:xfrm>
            <a:off x="10450520" y="20927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A385C8B-B113-B8EE-0269-03EA39BA1187}"/>
              </a:ext>
            </a:extLst>
          </p:cNvPr>
          <p:cNvSpPr/>
          <p:nvPr/>
        </p:nvSpPr>
        <p:spPr>
          <a:xfrm>
            <a:off x="3681064" y="140204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D85EBD-E57D-ACAC-392F-BFD3E6D899E4}"/>
              </a:ext>
            </a:extLst>
          </p:cNvPr>
          <p:cNvSpPr/>
          <p:nvPr/>
        </p:nvSpPr>
        <p:spPr>
          <a:xfrm>
            <a:off x="2986308" y="72763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43C2688-EE82-E137-A6AF-2BD6624C4E9A}"/>
              </a:ext>
            </a:extLst>
          </p:cNvPr>
          <p:cNvSpPr/>
          <p:nvPr/>
        </p:nvSpPr>
        <p:spPr>
          <a:xfrm>
            <a:off x="1852563" y="139370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AE9AB79-A9D7-7AC8-5854-EC7910594116}"/>
              </a:ext>
            </a:extLst>
          </p:cNvPr>
          <p:cNvSpPr/>
          <p:nvPr/>
        </p:nvSpPr>
        <p:spPr>
          <a:xfrm>
            <a:off x="1157807" y="71929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565432E-E8A7-2848-D6C1-343B867BA499}"/>
              </a:ext>
            </a:extLst>
          </p:cNvPr>
          <p:cNvSpPr/>
          <p:nvPr/>
        </p:nvSpPr>
        <p:spPr>
          <a:xfrm>
            <a:off x="37219" y="139442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04772CA9-7E7A-D932-A919-C4829710AF5D}"/>
              </a:ext>
            </a:extLst>
          </p:cNvPr>
          <p:cNvSpPr/>
          <p:nvPr/>
        </p:nvSpPr>
        <p:spPr>
          <a:xfrm>
            <a:off x="-657537" y="72001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7EF4374-9AF0-2EC3-9831-549BBC538E31}"/>
              </a:ext>
            </a:extLst>
          </p:cNvPr>
          <p:cNvSpPr/>
          <p:nvPr/>
        </p:nvSpPr>
        <p:spPr>
          <a:xfrm>
            <a:off x="-711542" y="10633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CECCB8E-280C-4AC1-8942-C189801D5C2B}"/>
              </a:ext>
            </a:extLst>
          </p:cNvPr>
          <p:cNvSpPr/>
          <p:nvPr/>
        </p:nvSpPr>
        <p:spPr>
          <a:xfrm>
            <a:off x="-693178" y="209345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6771AB0-A5CC-9F64-6B1F-06FD97FC3ABD}"/>
              </a:ext>
            </a:extLst>
          </p:cNvPr>
          <p:cNvSpPr/>
          <p:nvPr/>
        </p:nvSpPr>
        <p:spPr>
          <a:xfrm>
            <a:off x="1103802" y="10626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847E6028-E65E-D011-2875-3E83D4797C9C}"/>
              </a:ext>
            </a:extLst>
          </p:cNvPr>
          <p:cNvSpPr/>
          <p:nvPr/>
        </p:nvSpPr>
        <p:spPr>
          <a:xfrm>
            <a:off x="1122166" y="20927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7C6FAAA-9019-EB28-B046-4F0305D78ADB}"/>
              </a:ext>
            </a:extLst>
          </p:cNvPr>
          <p:cNvSpPr/>
          <p:nvPr/>
        </p:nvSpPr>
        <p:spPr>
          <a:xfrm>
            <a:off x="2932303" y="10710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2B9FC6D-43CA-01DB-CBE5-0B352902C930}"/>
              </a:ext>
            </a:extLst>
          </p:cNvPr>
          <p:cNvSpPr/>
          <p:nvPr/>
        </p:nvSpPr>
        <p:spPr>
          <a:xfrm>
            <a:off x="2950667" y="21010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D2F0709-F3E9-6BD8-A2E3-374E4B6E81D1}"/>
              </a:ext>
            </a:extLst>
          </p:cNvPr>
          <p:cNvSpPr/>
          <p:nvPr/>
        </p:nvSpPr>
        <p:spPr>
          <a:xfrm>
            <a:off x="4778629" y="10537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0FD287C-B2E6-B65C-19E1-715A8E164BA1}"/>
              </a:ext>
            </a:extLst>
          </p:cNvPr>
          <p:cNvSpPr/>
          <p:nvPr/>
        </p:nvSpPr>
        <p:spPr>
          <a:xfrm>
            <a:off x="4796993" y="20838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5F575669-9169-F26B-1C37-82B0779C4575}"/>
              </a:ext>
            </a:extLst>
          </p:cNvPr>
          <p:cNvSpPr/>
          <p:nvPr/>
        </p:nvSpPr>
        <p:spPr>
          <a:xfrm>
            <a:off x="5527390" y="-33920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16A78F3-844E-AF71-4071-11CE27A4C0D0}"/>
              </a:ext>
            </a:extLst>
          </p:cNvPr>
          <p:cNvSpPr/>
          <p:nvPr/>
        </p:nvSpPr>
        <p:spPr>
          <a:xfrm>
            <a:off x="4832634" y="-101361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806515B-16C9-3B68-E666-9FA963CE4F57}"/>
              </a:ext>
            </a:extLst>
          </p:cNvPr>
          <p:cNvSpPr/>
          <p:nvPr/>
        </p:nvSpPr>
        <p:spPr>
          <a:xfrm>
            <a:off x="5115941" y="-10322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5521D721-1290-2EF9-3B47-F4639373E849}"/>
              </a:ext>
            </a:extLst>
          </p:cNvPr>
          <p:cNvSpPr/>
          <p:nvPr/>
        </p:nvSpPr>
        <p:spPr>
          <a:xfrm>
            <a:off x="6279846" y="-10229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A5FB300-E66B-9FC2-1DEC-B258D0836087}"/>
              </a:ext>
            </a:extLst>
          </p:cNvPr>
          <p:cNvSpPr/>
          <p:nvPr/>
        </p:nvSpPr>
        <p:spPr>
          <a:xfrm>
            <a:off x="7428665" y="-33920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0D0D2D-A629-1EDA-68E8-01AA2354DE5F}"/>
              </a:ext>
            </a:extLst>
          </p:cNvPr>
          <p:cNvSpPr/>
          <p:nvPr/>
        </p:nvSpPr>
        <p:spPr>
          <a:xfrm>
            <a:off x="6733909" y="-101361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93670E0-C9B9-8EE1-914C-8572C111764B}"/>
              </a:ext>
            </a:extLst>
          </p:cNvPr>
          <p:cNvSpPr/>
          <p:nvPr/>
        </p:nvSpPr>
        <p:spPr>
          <a:xfrm>
            <a:off x="7017216" y="-10322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1BAC2D8-B484-985C-6B8D-D6C72585EA34}"/>
              </a:ext>
            </a:extLst>
          </p:cNvPr>
          <p:cNvSpPr/>
          <p:nvPr/>
        </p:nvSpPr>
        <p:spPr>
          <a:xfrm>
            <a:off x="8181121" y="-10066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08A7B313-75CF-5796-B36C-CA2E8618400C}"/>
              </a:ext>
            </a:extLst>
          </p:cNvPr>
          <p:cNvSpPr/>
          <p:nvPr/>
        </p:nvSpPr>
        <p:spPr>
          <a:xfrm>
            <a:off x="9342114" y="-33028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8B47512-5288-0521-C0EF-1285D99B4217}"/>
              </a:ext>
            </a:extLst>
          </p:cNvPr>
          <p:cNvSpPr/>
          <p:nvPr/>
        </p:nvSpPr>
        <p:spPr>
          <a:xfrm>
            <a:off x="8647358" y="-1004687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F9F402C-6CC2-C92A-A146-2C31A5DEC443}"/>
              </a:ext>
            </a:extLst>
          </p:cNvPr>
          <p:cNvSpPr/>
          <p:nvPr/>
        </p:nvSpPr>
        <p:spPr>
          <a:xfrm>
            <a:off x="8930665" y="-10233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06EF584B-1419-E1F3-9D8E-37F27D39D88D}"/>
              </a:ext>
            </a:extLst>
          </p:cNvPr>
          <p:cNvSpPr/>
          <p:nvPr/>
        </p:nvSpPr>
        <p:spPr>
          <a:xfrm>
            <a:off x="10081125" y="-10167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ECF224E-7877-F310-AA74-EF331B20AC56}"/>
              </a:ext>
            </a:extLst>
          </p:cNvPr>
          <p:cNvSpPr/>
          <p:nvPr/>
        </p:nvSpPr>
        <p:spPr>
          <a:xfrm>
            <a:off x="11233897" y="-34890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DD2A2752-5DB8-AC16-2428-0D33B1613061}"/>
              </a:ext>
            </a:extLst>
          </p:cNvPr>
          <p:cNvSpPr/>
          <p:nvPr/>
        </p:nvSpPr>
        <p:spPr>
          <a:xfrm>
            <a:off x="10539141" y="-102331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75C7BBC-E3D8-E9DA-FC25-C9E1A2EAF680}"/>
              </a:ext>
            </a:extLst>
          </p:cNvPr>
          <p:cNvSpPr/>
          <p:nvPr/>
        </p:nvSpPr>
        <p:spPr>
          <a:xfrm>
            <a:off x="12342303" y="-65136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72EF20AD-A89D-7853-75F7-8AEF51AF56F9}"/>
              </a:ext>
            </a:extLst>
          </p:cNvPr>
          <p:cNvSpPr/>
          <p:nvPr/>
        </p:nvSpPr>
        <p:spPr>
          <a:xfrm>
            <a:off x="12342303" y="3501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0A8A49C8-994C-BF02-7873-BEE0684D12C8}"/>
              </a:ext>
            </a:extLst>
          </p:cNvPr>
          <p:cNvSpPr/>
          <p:nvPr/>
        </p:nvSpPr>
        <p:spPr>
          <a:xfrm>
            <a:off x="10822448" y="-10419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3C34268-C95B-B693-B5A8-DF59F781B95E}"/>
              </a:ext>
            </a:extLst>
          </p:cNvPr>
          <p:cNvSpPr/>
          <p:nvPr/>
        </p:nvSpPr>
        <p:spPr>
          <a:xfrm>
            <a:off x="11986353" y="-9963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E56376FE-F68B-549D-C82D-BD8B227A0315}"/>
              </a:ext>
            </a:extLst>
          </p:cNvPr>
          <p:cNvSpPr/>
          <p:nvPr/>
        </p:nvSpPr>
        <p:spPr>
          <a:xfrm>
            <a:off x="6635796" y="-64166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0E89F84-70F8-8910-04CD-431CE395B377}"/>
              </a:ext>
            </a:extLst>
          </p:cNvPr>
          <p:cNvSpPr/>
          <p:nvPr/>
        </p:nvSpPr>
        <p:spPr>
          <a:xfrm>
            <a:off x="6635796" y="3598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D118E26-D900-BA8E-194F-C7839EA510B5}"/>
              </a:ext>
            </a:extLst>
          </p:cNvPr>
          <p:cNvSpPr/>
          <p:nvPr/>
        </p:nvSpPr>
        <p:spPr>
          <a:xfrm>
            <a:off x="8537071" y="-64166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BF2313E-AA37-E543-BA97-36BEAECF1B2C}"/>
              </a:ext>
            </a:extLst>
          </p:cNvPr>
          <p:cNvSpPr/>
          <p:nvPr/>
        </p:nvSpPr>
        <p:spPr>
          <a:xfrm>
            <a:off x="8537071" y="3598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301673B-F50D-7FDF-A287-601B3593C746}"/>
              </a:ext>
            </a:extLst>
          </p:cNvPr>
          <p:cNvSpPr/>
          <p:nvPr/>
        </p:nvSpPr>
        <p:spPr>
          <a:xfrm>
            <a:off x="10450520" y="-6327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DF83DD89-4A47-F92F-0915-7F7D3BE23481}"/>
              </a:ext>
            </a:extLst>
          </p:cNvPr>
          <p:cNvSpPr/>
          <p:nvPr/>
        </p:nvSpPr>
        <p:spPr>
          <a:xfrm>
            <a:off x="10450520" y="3687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44E72B40-2D3D-ED9A-5816-C8776D00D9BF}"/>
              </a:ext>
            </a:extLst>
          </p:cNvPr>
          <p:cNvSpPr/>
          <p:nvPr/>
        </p:nvSpPr>
        <p:spPr>
          <a:xfrm>
            <a:off x="3681064" y="-32194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B28DDD89-EFA6-B9B4-7319-F07A99973792}"/>
              </a:ext>
            </a:extLst>
          </p:cNvPr>
          <p:cNvSpPr/>
          <p:nvPr/>
        </p:nvSpPr>
        <p:spPr>
          <a:xfrm>
            <a:off x="2986308" y="-99635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B4BDD7AA-7599-724B-9CD2-FA8924AC7FDA}"/>
              </a:ext>
            </a:extLst>
          </p:cNvPr>
          <p:cNvSpPr/>
          <p:nvPr/>
        </p:nvSpPr>
        <p:spPr>
          <a:xfrm>
            <a:off x="3269615" y="-10149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0C4EAB6-E4E6-805F-6F7C-9D1DEFECDF58}"/>
              </a:ext>
            </a:extLst>
          </p:cNvPr>
          <p:cNvSpPr/>
          <p:nvPr/>
        </p:nvSpPr>
        <p:spPr>
          <a:xfrm>
            <a:off x="4433520" y="-100566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22DA611-8C8B-2125-31A1-5230EAFE9001}"/>
              </a:ext>
            </a:extLst>
          </p:cNvPr>
          <p:cNvSpPr/>
          <p:nvPr/>
        </p:nvSpPr>
        <p:spPr>
          <a:xfrm>
            <a:off x="1852563" y="-33028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CF0640F-2A40-797B-943F-A6B183AFC91D}"/>
              </a:ext>
            </a:extLst>
          </p:cNvPr>
          <p:cNvSpPr/>
          <p:nvPr/>
        </p:nvSpPr>
        <p:spPr>
          <a:xfrm>
            <a:off x="1157807" y="-1004687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C3916EB-B5A9-6F3B-075C-BFB2919469CC}"/>
              </a:ext>
            </a:extLst>
          </p:cNvPr>
          <p:cNvSpPr/>
          <p:nvPr/>
        </p:nvSpPr>
        <p:spPr>
          <a:xfrm>
            <a:off x="1441114" y="-10233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45B0A1D-FF32-074F-459F-505B72E776C8}"/>
              </a:ext>
            </a:extLst>
          </p:cNvPr>
          <p:cNvSpPr/>
          <p:nvPr/>
        </p:nvSpPr>
        <p:spPr>
          <a:xfrm>
            <a:off x="2605019" y="-101400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B7E818D-D6AA-F591-477B-E8EFE638378A}"/>
              </a:ext>
            </a:extLst>
          </p:cNvPr>
          <p:cNvSpPr/>
          <p:nvPr/>
        </p:nvSpPr>
        <p:spPr>
          <a:xfrm>
            <a:off x="37219" y="-32956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510AE3C2-CD17-11C3-D62E-4770B0B5C167}"/>
              </a:ext>
            </a:extLst>
          </p:cNvPr>
          <p:cNvSpPr/>
          <p:nvPr/>
        </p:nvSpPr>
        <p:spPr>
          <a:xfrm>
            <a:off x="-657537" y="-100397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2B5A3ED-CE45-D9DE-3A68-C7C81068FDE1}"/>
              </a:ext>
            </a:extLst>
          </p:cNvPr>
          <p:cNvSpPr/>
          <p:nvPr/>
        </p:nvSpPr>
        <p:spPr>
          <a:xfrm>
            <a:off x="-721067" y="-63201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80AA8EA-7DB9-EB33-B2EE-D23B3A8B1E77}"/>
              </a:ext>
            </a:extLst>
          </p:cNvPr>
          <p:cNvSpPr/>
          <p:nvPr/>
        </p:nvSpPr>
        <p:spPr>
          <a:xfrm>
            <a:off x="-693178" y="36947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3F40B84F-921F-00D4-C397-CA1EF7CE0250}"/>
              </a:ext>
            </a:extLst>
          </p:cNvPr>
          <p:cNvSpPr/>
          <p:nvPr/>
        </p:nvSpPr>
        <p:spPr>
          <a:xfrm>
            <a:off x="-374230" y="-102259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9968168-BE54-8924-4B79-DE1405231C7C}"/>
              </a:ext>
            </a:extLst>
          </p:cNvPr>
          <p:cNvSpPr/>
          <p:nvPr/>
        </p:nvSpPr>
        <p:spPr>
          <a:xfrm>
            <a:off x="789675" y="-101328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1F5F016-4903-DC0E-73FF-944C0587135F}"/>
              </a:ext>
            </a:extLst>
          </p:cNvPr>
          <p:cNvSpPr/>
          <p:nvPr/>
        </p:nvSpPr>
        <p:spPr>
          <a:xfrm>
            <a:off x="1094277" y="-6327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198F8EC1-36AA-E8D1-9085-F0B41911C1CE}"/>
              </a:ext>
            </a:extLst>
          </p:cNvPr>
          <p:cNvSpPr/>
          <p:nvPr/>
        </p:nvSpPr>
        <p:spPr>
          <a:xfrm>
            <a:off x="1122166" y="3687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B540BB9-93DF-97D9-4EFE-443036251FD7}"/>
              </a:ext>
            </a:extLst>
          </p:cNvPr>
          <p:cNvSpPr/>
          <p:nvPr/>
        </p:nvSpPr>
        <p:spPr>
          <a:xfrm>
            <a:off x="2922778" y="-62439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B6421C9D-F479-98BF-8FBC-3D44C2EA48FB}"/>
              </a:ext>
            </a:extLst>
          </p:cNvPr>
          <p:cNvSpPr/>
          <p:nvPr/>
        </p:nvSpPr>
        <p:spPr>
          <a:xfrm>
            <a:off x="2950667" y="37709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B1C4EF9-873E-FD14-4C21-D20206DB467F}"/>
              </a:ext>
            </a:extLst>
          </p:cNvPr>
          <p:cNvSpPr/>
          <p:nvPr/>
        </p:nvSpPr>
        <p:spPr>
          <a:xfrm>
            <a:off x="4769104" y="-64166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5676415-C32E-FA10-37A2-2C5F0469FFAC}"/>
              </a:ext>
            </a:extLst>
          </p:cNvPr>
          <p:cNvSpPr/>
          <p:nvPr/>
        </p:nvSpPr>
        <p:spPr>
          <a:xfrm>
            <a:off x="4796993" y="3598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22E584-86D2-4868-8283-1073F628E9A2}"/>
              </a:ext>
            </a:extLst>
          </p:cNvPr>
          <p:cNvSpPr/>
          <p:nvPr/>
        </p:nvSpPr>
        <p:spPr>
          <a:xfrm>
            <a:off x="5141280" y="24416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5426F1D-06DC-EE67-F3D2-ECDA799B101E}"/>
              </a:ext>
            </a:extLst>
          </p:cNvPr>
          <p:cNvSpPr/>
          <p:nvPr/>
        </p:nvSpPr>
        <p:spPr>
          <a:xfrm>
            <a:off x="3294954" y="245890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A84F33D-A0D3-81A0-95FC-C54312D3FB06}"/>
              </a:ext>
            </a:extLst>
          </p:cNvPr>
          <p:cNvSpPr/>
          <p:nvPr/>
        </p:nvSpPr>
        <p:spPr>
          <a:xfrm>
            <a:off x="4458859" y="246821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6823162-D6C8-28C1-C8DB-C7CF98C5EFA3}"/>
              </a:ext>
            </a:extLst>
          </p:cNvPr>
          <p:cNvSpPr/>
          <p:nvPr/>
        </p:nvSpPr>
        <p:spPr>
          <a:xfrm>
            <a:off x="1466453" y="245056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2DD87C6-92FC-0A69-DC3D-08C95637F84A}"/>
              </a:ext>
            </a:extLst>
          </p:cNvPr>
          <p:cNvSpPr/>
          <p:nvPr/>
        </p:nvSpPr>
        <p:spPr>
          <a:xfrm>
            <a:off x="2630358" y="245987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769D6A0-0B8C-6B73-2FD8-9BB7C9D305C0}"/>
              </a:ext>
            </a:extLst>
          </p:cNvPr>
          <p:cNvSpPr/>
          <p:nvPr/>
        </p:nvSpPr>
        <p:spPr>
          <a:xfrm>
            <a:off x="-348891" y="245128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5416100-3109-F338-1D87-DFD56F1B130D}"/>
              </a:ext>
            </a:extLst>
          </p:cNvPr>
          <p:cNvSpPr/>
          <p:nvPr/>
        </p:nvSpPr>
        <p:spPr>
          <a:xfrm>
            <a:off x="815014" y="246059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68C405F-E3FB-C5E0-371D-5CF7EBC65F68}"/>
              </a:ext>
            </a:extLst>
          </p:cNvPr>
          <p:cNvSpPr/>
          <p:nvPr/>
        </p:nvSpPr>
        <p:spPr>
          <a:xfrm>
            <a:off x="5115941" y="69174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9078240-E9CB-6DCD-BABF-3FCE9CF5A0AF}"/>
              </a:ext>
            </a:extLst>
          </p:cNvPr>
          <p:cNvSpPr/>
          <p:nvPr/>
        </p:nvSpPr>
        <p:spPr>
          <a:xfrm>
            <a:off x="3269615" y="70900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30E14D6-73BD-293A-E9DA-027E0FF552B4}"/>
              </a:ext>
            </a:extLst>
          </p:cNvPr>
          <p:cNvSpPr/>
          <p:nvPr/>
        </p:nvSpPr>
        <p:spPr>
          <a:xfrm>
            <a:off x="4433520" y="7183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D6F1CBD-CF7F-7808-1576-F9DF28C7AAB7}"/>
              </a:ext>
            </a:extLst>
          </p:cNvPr>
          <p:cNvSpPr/>
          <p:nvPr/>
        </p:nvSpPr>
        <p:spPr>
          <a:xfrm>
            <a:off x="1441114" y="7006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F0F8D026-0021-C041-81B8-407C2A75F4BA}"/>
              </a:ext>
            </a:extLst>
          </p:cNvPr>
          <p:cNvSpPr/>
          <p:nvPr/>
        </p:nvSpPr>
        <p:spPr>
          <a:xfrm>
            <a:off x="2605019" y="70998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76D47D0-1753-6D93-56D4-60ECB5ADEB69}"/>
              </a:ext>
            </a:extLst>
          </p:cNvPr>
          <p:cNvSpPr/>
          <p:nvPr/>
        </p:nvSpPr>
        <p:spPr>
          <a:xfrm>
            <a:off x="-374230" y="7013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A2EBFF3-2331-7A92-CF1F-A8E552C37AEA}"/>
              </a:ext>
            </a:extLst>
          </p:cNvPr>
          <p:cNvSpPr/>
          <p:nvPr/>
        </p:nvSpPr>
        <p:spPr>
          <a:xfrm>
            <a:off x="789675" y="71070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045B3B0-BF6F-57EC-84CF-2AE97CD80809}"/>
              </a:ext>
            </a:extLst>
          </p:cNvPr>
          <p:cNvSpPr/>
          <p:nvPr/>
        </p:nvSpPr>
        <p:spPr>
          <a:xfrm>
            <a:off x="6279846" y="7010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4C471BC-9FE8-E689-E3DD-66941D85DE81}"/>
              </a:ext>
            </a:extLst>
          </p:cNvPr>
          <p:cNvSpPr/>
          <p:nvPr/>
        </p:nvSpPr>
        <p:spPr>
          <a:xfrm>
            <a:off x="7017216" y="69174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857AF1A-9326-614E-491A-B768E0A90052}"/>
              </a:ext>
            </a:extLst>
          </p:cNvPr>
          <p:cNvSpPr/>
          <p:nvPr/>
        </p:nvSpPr>
        <p:spPr>
          <a:xfrm>
            <a:off x="8181121" y="71736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8507F11-29DC-864B-A5F9-6852629CCCF9}"/>
              </a:ext>
            </a:extLst>
          </p:cNvPr>
          <p:cNvSpPr/>
          <p:nvPr/>
        </p:nvSpPr>
        <p:spPr>
          <a:xfrm>
            <a:off x="8930665" y="7006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D94BDDC-070A-838D-1D08-2F20A7935DCC}"/>
              </a:ext>
            </a:extLst>
          </p:cNvPr>
          <p:cNvSpPr/>
          <p:nvPr/>
        </p:nvSpPr>
        <p:spPr>
          <a:xfrm>
            <a:off x="10081125" y="70719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69BF3C4-912D-53D7-8236-BAA4F5F15A3F}"/>
              </a:ext>
            </a:extLst>
          </p:cNvPr>
          <p:cNvSpPr/>
          <p:nvPr/>
        </p:nvSpPr>
        <p:spPr>
          <a:xfrm>
            <a:off x="10822448" y="68204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1F96150-DFCE-55D4-CD63-786EBF7B7076}"/>
              </a:ext>
            </a:extLst>
          </p:cNvPr>
          <p:cNvSpPr/>
          <p:nvPr/>
        </p:nvSpPr>
        <p:spPr>
          <a:xfrm>
            <a:off x="11986353" y="7276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F3F5781F-CB25-1BEE-BB0B-1D2FA6BCBB6E}"/>
              </a:ext>
            </a:extLst>
          </p:cNvPr>
          <p:cNvSpPr/>
          <p:nvPr/>
        </p:nvSpPr>
        <p:spPr>
          <a:xfrm>
            <a:off x="5552729" y="487907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84DAA62-3ED7-BB85-A0B3-FE1AD85FA44A}"/>
              </a:ext>
            </a:extLst>
          </p:cNvPr>
          <p:cNvSpPr/>
          <p:nvPr/>
        </p:nvSpPr>
        <p:spPr>
          <a:xfrm>
            <a:off x="4857973" y="420466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03C56C13-108D-E5FE-C2DF-9C8F414780D3}"/>
              </a:ext>
            </a:extLst>
          </p:cNvPr>
          <p:cNvSpPr/>
          <p:nvPr/>
        </p:nvSpPr>
        <p:spPr>
          <a:xfrm>
            <a:off x="7454004" y="487907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66526CB-AFBB-0BA7-FEE9-4BABB0F74DFB}"/>
              </a:ext>
            </a:extLst>
          </p:cNvPr>
          <p:cNvSpPr/>
          <p:nvPr/>
        </p:nvSpPr>
        <p:spPr>
          <a:xfrm>
            <a:off x="6759248" y="420466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702EBCD0-FF24-F9C6-7D39-5EE6F1864FF0}"/>
              </a:ext>
            </a:extLst>
          </p:cNvPr>
          <p:cNvSpPr/>
          <p:nvPr/>
        </p:nvSpPr>
        <p:spPr>
          <a:xfrm>
            <a:off x="9367453" y="488799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2DFD050A-20D0-6952-0BDE-9EAC38A250A9}"/>
              </a:ext>
            </a:extLst>
          </p:cNvPr>
          <p:cNvSpPr/>
          <p:nvPr/>
        </p:nvSpPr>
        <p:spPr>
          <a:xfrm>
            <a:off x="8672697" y="4213589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DF3C934-1D74-A814-BC96-3C101C7FAD67}"/>
              </a:ext>
            </a:extLst>
          </p:cNvPr>
          <p:cNvSpPr/>
          <p:nvPr/>
        </p:nvSpPr>
        <p:spPr>
          <a:xfrm>
            <a:off x="11259236" y="486937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FE79A33C-4E24-69CD-16C7-768965F353AB}"/>
              </a:ext>
            </a:extLst>
          </p:cNvPr>
          <p:cNvSpPr/>
          <p:nvPr/>
        </p:nvSpPr>
        <p:spPr>
          <a:xfrm>
            <a:off x="10564480" y="419496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83E112F-2ED8-610A-E4B9-CBB35D444796}"/>
              </a:ext>
            </a:extLst>
          </p:cNvPr>
          <p:cNvSpPr/>
          <p:nvPr/>
        </p:nvSpPr>
        <p:spPr>
          <a:xfrm>
            <a:off x="12386692" y="45192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9FF01113-8FEE-A7C9-ECAD-A99FA3C61043}"/>
              </a:ext>
            </a:extLst>
          </p:cNvPr>
          <p:cNvSpPr/>
          <p:nvPr/>
        </p:nvSpPr>
        <p:spPr>
          <a:xfrm>
            <a:off x="12367642" y="556840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4DB927A-C902-FB4B-D81B-D30A77C4611F}"/>
              </a:ext>
            </a:extLst>
          </p:cNvPr>
          <p:cNvSpPr/>
          <p:nvPr/>
        </p:nvSpPr>
        <p:spPr>
          <a:xfrm>
            <a:off x="6680185" y="45289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18B3C55-49FF-C342-B473-B523E6B825BF}"/>
              </a:ext>
            </a:extLst>
          </p:cNvPr>
          <p:cNvSpPr/>
          <p:nvPr/>
        </p:nvSpPr>
        <p:spPr>
          <a:xfrm>
            <a:off x="6661135" y="557810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4435A83-4065-1F33-F878-F5AD33D14320}"/>
              </a:ext>
            </a:extLst>
          </p:cNvPr>
          <p:cNvSpPr/>
          <p:nvPr/>
        </p:nvSpPr>
        <p:spPr>
          <a:xfrm>
            <a:off x="8581460" y="45289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07E554F6-7879-9174-60B6-1BE25568FB18}"/>
              </a:ext>
            </a:extLst>
          </p:cNvPr>
          <p:cNvSpPr/>
          <p:nvPr/>
        </p:nvSpPr>
        <p:spPr>
          <a:xfrm>
            <a:off x="8562410" y="557810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FC68E97-1E10-5D0A-5B5E-2DFB975AFC32}"/>
              </a:ext>
            </a:extLst>
          </p:cNvPr>
          <p:cNvSpPr/>
          <p:nvPr/>
        </p:nvSpPr>
        <p:spPr>
          <a:xfrm>
            <a:off x="10494909" y="453791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24C41B85-A625-BADB-C012-E1EEF82CD126}"/>
              </a:ext>
            </a:extLst>
          </p:cNvPr>
          <p:cNvSpPr/>
          <p:nvPr/>
        </p:nvSpPr>
        <p:spPr>
          <a:xfrm>
            <a:off x="10475859" y="558703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4E6224D-A181-B534-EA68-E9B7E266C790}"/>
              </a:ext>
            </a:extLst>
          </p:cNvPr>
          <p:cNvSpPr/>
          <p:nvPr/>
        </p:nvSpPr>
        <p:spPr>
          <a:xfrm>
            <a:off x="3706403" y="489633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7643B-0B07-9D89-2D83-F03736273C7D}"/>
              </a:ext>
            </a:extLst>
          </p:cNvPr>
          <p:cNvSpPr/>
          <p:nvPr/>
        </p:nvSpPr>
        <p:spPr>
          <a:xfrm>
            <a:off x="3011647" y="422192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428996D5-40FF-A9B1-1408-78339B8DDEF0}"/>
              </a:ext>
            </a:extLst>
          </p:cNvPr>
          <p:cNvSpPr/>
          <p:nvPr/>
        </p:nvSpPr>
        <p:spPr>
          <a:xfrm>
            <a:off x="1877902" y="488799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FB4796FC-2D77-F058-4352-10D56E3967B9}"/>
              </a:ext>
            </a:extLst>
          </p:cNvPr>
          <p:cNvSpPr/>
          <p:nvPr/>
        </p:nvSpPr>
        <p:spPr>
          <a:xfrm>
            <a:off x="1183146" y="4213589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FA014B30-D6D2-AA27-0A15-965FA3A3A9DD}"/>
              </a:ext>
            </a:extLst>
          </p:cNvPr>
          <p:cNvSpPr/>
          <p:nvPr/>
        </p:nvSpPr>
        <p:spPr>
          <a:xfrm>
            <a:off x="62558" y="488871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343A846D-4887-3722-7A2D-E6F3E8C36AC3}"/>
              </a:ext>
            </a:extLst>
          </p:cNvPr>
          <p:cNvSpPr/>
          <p:nvPr/>
        </p:nvSpPr>
        <p:spPr>
          <a:xfrm>
            <a:off x="-632198" y="421430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02BFAB9-0E37-C74E-F690-1D2CF504A3B4}"/>
              </a:ext>
            </a:extLst>
          </p:cNvPr>
          <p:cNvSpPr/>
          <p:nvPr/>
        </p:nvSpPr>
        <p:spPr>
          <a:xfrm>
            <a:off x="-676678" y="453863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6726A7AB-4171-201F-5440-2258034BE9D4}"/>
              </a:ext>
            </a:extLst>
          </p:cNvPr>
          <p:cNvSpPr/>
          <p:nvPr/>
        </p:nvSpPr>
        <p:spPr>
          <a:xfrm>
            <a:off x="-667839" y="558774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B637171-8C1B-2A3F-2735-E29320CC4C66}"/>
              </a:ext>
            </a:extLst>
          </p:cNvPr>
          <p:cNvSpPr/>
          <p:nvPr/>
        </p:nvSpPr>
        <p:spPr>
          <a:xfrm>
            <a:off x="1138666" y="453791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F5600717-8EAF-FBA2-EAD2-551E7F29CFAC}"/>
              </a:ext>
            </a:extLst>
          </p:cNvPr>
          <p:cNvSpPr/>
          <p:nvPr/>
        </p:nvSpPr>
        <p:spPr>
          <a:xfrm>
            <a:off x="1147505" y="558703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2139E4A1-19E8-5C36-7DB9-EF58BA20A1CC}"/>
              </a:ext>
            </a:extLst>
          </p:cNvPr>
          <p:cNvSpPr/>
          <p:nvPr/>
        </p:nvSpPr>
        <p:spPr>
          <a:xfrm>
            <a:off x="2967167" y="454625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8D561DE7-F5D0-E9F7-EA0A-38C37C3A83F7}"/>
              </a:ext>
            </a:extLst>
          </p:cNvPr>
          <p:cNvSpPr/>
          <p:nvPr/>
        </p:nvSpPr>
        <p:spPr>
          <a:xfrm>
            <a:off x="2976006" y="559536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C49911C-F374-A242-7AD6-8F69A726B395}"/>
              </a:ext>
            </a:extLst>
          </p:cNvPr>
          <p:cNvSpPr/>
          <p:nvPr/>
        </p:nvSpPr>
        <p:spPr>
          <a:xfrm>
            <a:off x="4813493" y="45289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5D2B4B12-F8B3-8742-B452-D464D298863F}"/>
              </a:ext>
            </a:extLst>
          </p:cNvPr>
          <p:cNvSpPr/>
          <p:nvPr/>
        </p:nvSpPr>
        <p:spPr>
          <a:xfrm>
            <a:off x="4822332" y="557810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5349A9-AC2F-3119-02AE-D98EC01FEC6D}"/>
              </a:ext>
            </a:extLst>
          </p:cNvPr>
          <p:cNvSpPr/>
          <p:nvPr/>
        </p:nvSpPr>
        <p:spPr>
          <a:xfrm>
            <a:off x="5523300" y="6622067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857627B-9A15-2410-F5AC-7879F69D2A93}"/>
              </a:ext>
            </a:extLst>
          </p:cNvPr>
          <p:cNvSpPr/>
          <p:nvPr/>
        </p:nvSpPr>
        <p:spPr>
          <a:xfrm>
            <a:off x="4828544" y="594766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3C93C646-7ED0-F58A-9131-0BB61C2D82D2}"/>
              </a:ext>
            </a:extLst>
          </p:cNvPr>
          <p:cNvSpPr/>
          <p:nvPr/>
        </p:nvSpPr>
        <p:spPr>
          <a:xfrm>
            <a:off x="5160086" y="766796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AC2E8B-8A12-5CD5-817D-85787F08A578}"/>
              </a:ext>
            </a:extLst>
          </p:cNvPr>
          <p:cNvSpPr/>
          <p:nvPr/>
        </p:nvSpPr>
        <p:spPr>
          <a:xfrm>
            <a:off x="6262311" y="765865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E8713E5-83B4-2A5A-67F3-805D856B43A7}"/>
              </a:ext>
            </a:extLst>
          </p:cNvPr>
          <p:cNvSpPr/>
          <p:nvPr/>
        </p:nvSpPr>
        <p:spPr>
          <a:xfrm>
            <a:off x="7424575" y="6622067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3F983EBC-7A62-BA83-CCDF-A9E3BB9914CD}"/>
              </a:ext>
            </a:extLst>
          </p:cNvPr>
          <p:cNvSpPr/>
          <p:nvPr/>
        </p:nvSpPr>
        <p:spPr>
          <a:xfrm>
            <a:off x="6729819" y="594766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470C819F-504E-19BA-6732-5FAB23D6D65B}"/>
              </a:ext>
            </a:extLst>
          </p:cNvPr>
          <p:cNvSpPr/>
          <p:nvPr/>
        </p:nvSpPr>
        <p:spPr>
          <a:xfrm>
            <a:off x="7061361" y="766796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D192D43-8FA6-01B6-054B-A91E9CF2342A}"/>
              </a:ext>
            </a:extLst>
          </p:cNvPr>
          <p:cNvSpPr/>
          <p:nvPr/>
        </p:nvSpPr>
        <p:spPr>
          <a:xfrm>
            <a:off x="8163586" y="765865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741A4571-010D-310E-86AD-417F4B7C007B}"/>
              </a:ext>
            </a:extLst>
          </p:cNvPr>
          <p:cNvSpPr/>
          <p:nvPr/>
        </p:nvSpPr>
        <p:spPr>
          <a:xfrm>
            <a:off x="9338024" y="663099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F135905C-F229-D2D1-0B13-A532FAB9AF80}"/>
              </a:ext>
            </a:extLst>
          </p:cNvPr>
          <p:cNvSpPr/>
          <p:nvPr/>
        </p:nvSpPr>
        <p:spPr>
          <a:xfrm>
            <a:off x="8643268" y="595658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F4EB723B-6D4C-9425-362F-3AEBC4C5C3CB}"/>
              </a:ext>
            </a:extLst>
          </p:cNvPr>
          <p:cNvSpPr/>
          <p:nvPr/>
        </p:nvSpPr>
        <p:spPr>
          <a:xfrm>
            <a:off x="8974810" y="76768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1DF5C490-D16B-5413-21C9-80E5126D0549}"/>
              </a:ext>
            </a:extLst>
          </p:cNvPr>
          <p:cNvSpPr/>
          <p:nvPr/>
        </p:nvSpPr>
        <p:spPr>
          <a:xfrm>
            <a:off x="10077035" y="766757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188D9DBA-E883-9569-CD86-E8419A4B1288}"/>
              </a:ext>
            </a:extLst>
          </p:cNvPr>
          <p:cNvSpPr/>
          <p:nvPr/>
        </p:nvSpPr>
        <p:spPr>
          <a:xfrm>
            <a:off x="11229807" y="6612367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E81645C-EEDB-AD0D-64B6-209DAB3B67DC}"/>
              </a:ext>
            </a:extLst>
          </p:cNvPr>
          <p:cNvSpPr/>
          <p:nvPr/>
        </p:nvSpPr>
        <p:spPr>
          <a:xfrm>
            <a:off x="10535051" y="593796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84CB9582-0D08-B895-CB29-1D3FEE41BDDD}"/>
              </a:ext>
            </a:extLst>
          </p:cNvPr>
          <p:cNvSpPr/>
          <p:nvPr/>
        </p:nvSpPr>
        <p:spPr>
          <a:xfrm>
            <a:off x="12357263" y="62622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EB3ED017-B9A6-A69C-75F5-FAA69673D6D6}"/>
              </a:ext>
            </a:extLst>
          </p:cNvPr>
          <p:cNvSpPr/>
          <p:nvPr/>
        </p:nvSpPr>
        <p:spPr>
          <a:xfrm>
            <a:off x="12338213" y="731140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A76FA2AC-C004-9230-CCC7-3C4C56938E33}"/>
              </a:ext>
            </a:extLst>
          </p:cNvPr>
          <p:cNvSpPr/>
          <p:nvPr/>
        </p:nvSpPr>
        <p:spPr>
          <a:xfrm>
            <a:off x="10866593" y="765826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5627493D-6D1F-77F9-B6C0-76E025ACCD9C}"/>
              </a:ext>
            </a:extLst>
          </p:cNvPr>
          <p:cNvSpPr/>
          <p:nvPr/>
        </p:nvSpPr>
        <p:spPr>
          <a:xfrm>
            <a:off x="11968818" y="764895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AEB83EA-10A5-E3CE-3147-F1133175DA3B}"/>
              </a:ext>
            </a:extLst>
          </p:cNvPr>
          <p:cNvSpPr/>
          <p:nvPr/>
        </p:nvSpPr>
        <p:spPr>
          <a:xfrm>
            <a:off x="6650756" y="627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E4F353B3-B23F-F905-462C-D691AC7A8B59}"/>
              </a:ext>
            </a:extLst>
          </p:cNvPr>
          <p:cNvSpPr/>
          <p:nvPr/>
        </p:nvSpPr>
        <p:spPr>
          <a:xfrm>
            <a:off x="6631706" y="732110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EDAFC61F-3FFA-EF30-DDAC-B9A67E0467C5}"/>
              </a:ext>
            </a:extLst>
          </p:cNvPr>
          <p:cNvSpPr/>
          <p:nvPr/>
        </p:nvSpPr>
        <p:spPr>
          <a:xfrm>
            <a:off x="8552031" y="627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8D227F78-0EC2-9817-DAD8-533D32753A02}"/>
              </a:ext>
            </a:extLst>
          </p:cNvPr>
          <p:cNvSpPr/>
          <p:nvPr/>
        </p:nvSpPr>
        <p:spPr>
          <a:xfrm>
            <a:off x="8532981" y="732110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3418440C-677A-6E4F-12C3-7F247DCB60F9}"/>
              </a:ext>
            </a:extLst>
          </p:cNvPr>
          <p:cNvSpPr/>
          <p:nvPr/>
        </p:nvSpPr>
        <p:spPr>
          <a:xfrm>
            <a:off x="10465480" y="62809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F2BB7483-8613-66DD-DB6D-304DD791CE10}"/>
              </a:ext>
            </a:extLst>
          </p:cNvPr>
          <p:cNvSpPr/>
          <p:nvPr/>
        </p:nvSpPr>
        <p:spPr>
          <a:xfrm>
            <a:off x="10446430" y="733002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C4B4485-CFD3-046C-7A24-0C1D83FF5675}"/>
              </a:ext>
            </a:extLst>
          </p:cNvPr>
          <p:cNvSpPr/>
          <p:nvPr/>
        </p:nvSpPr>
        <p:spPr>
          <a:xfrm>
            <a:off x="3676974" y="663933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20697363-4BCE-9E1E-8F3F-497477C10ECD}"/>
              </a:ext>
            </a:extLst>
          </p:cNvPr>
          <p:cNvSpPr/>
          <p:nvPr/>
        </p:nvSpPr>
        <p:spPr>
          <a:xfrm>
            <a:off x="2982218" y="596492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5598A67A-93DA-98ED-DBB5-2B75987B7990}"/>
              </a:ext>
            </a:extLst>
          </p:cNvPr>
          <p:cNvSpPr/>
          <p:nvPr/>
        </p:nvSpPr>
        <p:spPr>
          <a:xfrm>
            <a:off x="3313760" y="768522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F1318F78-5B67-9EC0-20F3-A84E4ED7D03C}"/>
              </a:ext>
            </a:extLst>
          </p:cNvPr>
          <p:cNvSpPr/>
          <p:nvPr/>
        </p:nvSpPr>
        <p:spPr>
          <a:xfrm>
            <a:off x="4415985" y="767591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0D498FC6-7F0E-A2F5-BCC1-115A0B3136C8}"/>
              </a:ext>
            </a:extLst>
          </p:cNvPr>
          <p:cNvSpPr/>
          <p:nvPr/>
        </p:nvSpPr>
        <p:spPr>
          <a:xfrm>
            <a:off x="1848473" y="663099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A73FBD48-F95E-2FAD-6141-BDF11897D880}"/>
              </a:ext>
            </a:extLst>
          </p:cNvPr>
          <p:cNvSpPr/>
          <p:nvPr/>
        </p:nvSpPr>
        <p:spPr>
          <a:xfrm>
            <a:off x="1153717" y="595658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2513F8CF-C484-91C6-5A94-4B24A333EDAB}"/>
              </a:ext>
            </a:extLst>
          </p:cNvPr>
          <p:cNvSpPr/>
          <p:nvPr/>
        </p:nvSpPr>
        <p:spPr>
          <a:xfrm>
            <a:off x="1485259" y="76768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B9B77828-49FD-39D2-1A5C-8583489634EC}"/>
              </a:ext>
            </a:extLst>
          </p:cNvPr>
          <p:cNvSpPr/>
          <p:nvPr/>
        </p:nvSpPr>
        <p:spPr>
          <a:xfrm>
            <a:off x="2587484" y="766757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15F99372-AE2F-C43E-C8B2-4E5FC97AEFC2}"/>
              </a:ext>
            </a:extLst>
          </p:cNvPr>
          <p:cNvSpPr/>
          <p:nvPr/>
        </p:nvSpPr>
        <p:spPr>
          <a:xfrm>
            <a:off x="33129" y="663171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D1B91062-EB8F-9152-C00E-E1EBD0C7FB08}"/>
              </a:ext>
            </a:extLst>
          </p:cNvPr>
          <p:cNvSpPr/>
          <p:nvPr/>
        </p:nvSpPr>
        <p:spPr>
          <a:xfrm>
            <a:off x="-661627" y="595730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83893E5-0607-33D7-B418-91327C6FBC16}"/>
              </a:ext>
            </a:extLst>
          </p:cNvPr>
          <p:cNvSpPr/>
          <p:nvPr/>
        </p:nvSpPr>
        <p:spPr>
          <a:xfrm>
            <a:off x="-706107" y="628163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03F47248-97D6-FA40-BE24-A2830537E43D}"/>
              </a:ext>
            </a:extLst>
          </p:cNvPr>
          <p:cNvSpPr/>
          <p:nvPr/>
        </p:nvSpPr>
        <p:spPr>
          <a:xfrm>
            <a:off x="-697268" y="733074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23118E32-05A8-D41D-937E-1BFE7C856723}"/>
              </a:ext>
            </a:extLst>
          </p:cNvPr>
          <p:cNvSpPr/>
          <p:nvPr/>
        </p:nvSpPr>
        <p:spPr>
          <a:xfrm>
            <a:off x="-330085" y="767760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07A55072-18BE-21B7-F735-F490371757B5}"/>
              </a:ext>
            </a:extLst>
          </p:cNvPr>
          <p:cNvSpPr/>
          <p:nvPr/>
        </p:nvSpPr>
        <p:spPr>
          <a:xfrm>
            <a:off x="772140" y="766829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10BF31F4-5EEC-F440-7648-84B75D80EF0B}"/>
              </a:ext>
            </a:extLst>
          </p:cNvPr>
          <p:cNvSpPr/>
          <p:nvPr/>
        </p:nvSpPr>
        <p:spPr>
          <a:xfrm>
            <a:off x="1109237" y="62809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D1B584D0-A630-5D1E-0038-EC2F3CD8F163}"/>
              </a:ext>
            </a:extLst>
          </p:cNvPr>
          <p:cNvSpPr/>
          <p:nvPr/>
        </p:nvSpPr>
        <p:spPr>
          <a:xfrm>
            <a:off x="1118076" y="733002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992E1865-C876-FABC-1786-B7EF4ED32790}"/>
              </a:ext>
            </a:extLst>
          </p:cNvPr>
          <p:cNvSpPr/>
          <p:nvPr/>
        </p:nvSpPr>
        <p:spPr>
          <a:xfrm>
            <a:off x="2937738" y="62892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54E2FA7-406A-967B-B0DD-20FA0BDF010D}"/>
              </a:ext>
            </a:extLst>
          </p:cNvPr>
          <p:cNvSpPr/>
          <p:nvPr/>
        </p:nvSpPr>
        <p:spPr>
          <a:xfrm>
            <a:off x="2946577" y="733836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3F44C4D8-A0B8-A8E6-037D-F3E43DCFAC0B}"/>
              </a:ext>
            </a:extLst>
          </p:cNvPr>
          <p:cNvSpPr/>
          <p:nvPr/>
        </p:nvSpPr>
        <p:spPr>
          <a:xfrm>
            <a:off x="4784064" y="627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95DB414D-9348-5146-18B4-BC21FAB05CF9}"/>
              </a:ext>
            </a:extLst>
          </p:cNvPr>
          <p:cNvSpPr/>
          <p:nvPr/>
        </p:nvSpPr>
        <p:spPr>
          <a:xfrm>
            <a:off x="4792903" y="732110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9DD0FF-E636-6275-D15F-9CC35A4A9136}"/>
              </a:ext>
            </a:extLst>
          </p:cNvPr>
          <p:cNvSpPr/>
          <p:nvPr/>
        </p:nvSpPr>
        <p:spPr>
          <a:xfrm>
            <a:off x="5189515" y="418056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2B03BDE-2BF2-8377-A01D-23749A525FC3}"/>
              </a:ext>
            </a:extLst>
          </p:cNvPr>
          <p:cNvSpPr/>
          <p:nvPr/>
        </p:nvSpPr>
        <p:spPr>
          <a:xfrm>
            <a:off x="6291740" y="417125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4E080ED-3987-BA27-437C-933A7627C836}"/>
              </a:ext>
            </a:extLst>
          </p:cNvPr>
          <p:cNvSpPr/>
          <p:nvPr/>
        </p:nvSpPr>
        <p:spPr>
          <a:xfrm>
            <a:off x="7090790" y="418056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E34A2A-64D8-91D8-F921-B03CB10FF2CF}"/>
              </a:ext>
            </a:extLst>
          </p:cNvPr>
          <p:cNvSpPr/>
          <p:nvPr/>
        </p:nvSpPr>
        <p:spPr>
          <a:xfrm>
            <a:off x="8193015" y="417125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57FAF97-7112-AA82-BDFA-30EF3D21EC3D}"/>
              </a:ext>
            </a:extLst>
          </p:cNvPr>
          <p:cNvSpPr/>
          <p:nvPr/>
        </p:nvSpPr>
        <p:spPr>
          <a:xfrm>
            <a:off x="9004239" y="418949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E365D6B-234E-2842-F77C-F52DBBE0BD44}"/>
              </a:ext>
            </a:extLst>
          </p:cNvPr>
          <p:cNvSpPr/>
          <p:nvPr/>
        </p:nvSpPr>
        <p:spPr>
          <a:xfrm>
            <a:off x="10106464" y="418018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91F0B56-79D8-28F1-639C-24DF716A3E27}"/>
              </a:ext>
            </a:extLst>
          </p:cNvPr>
          <p:cNvSpPr/>
          <p:nvPr/>
        </p:nvSpPr>
        <p:spPr>
          <a:xfrm>
            <a:off x="10896022" y="417086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E5D9881-7E8E-AD91-3A99-C017F3B1E72D}"/>
              </a:ext>
            </a:extLst>
          </p:cNvPr>
          <p:cNvSpPr/>
          <p:nvPr/>
        </p:nvSpPr>
        <p:spPr>
          <a:xfrm>
            <a:off x="11998247" y="416155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23384FB-C7BE-FEAD-D6DA-3AB02F8D6C1D}"/>
              </a:ext>
            </a:extLst>
          </p:cNvPr>
          <p:cNvSpPr/>
          <p:nvPr/>
        </p:nvSpPr>
        <p:spPr>
          <a:xfrm>
            <a:off x="3343189" y="419783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A58D503-03C4-0D7D-8D77-3AD3F1BA9EF0}"/>
              </a:ext>
            </a:extLst>
          </p:cNvPr>
          <p:cNvSpPr/>
          <p:nvPr/>
        </p:nvSpPr>
        <p:spPr>
          <a:xfrm>
            <a:off x="4445414" y="418851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7C0FEAE-5528-A909-F714-A458B18C142F}"/>
              </a:ext>
            </a:extLst>
          </p:cNvPr>
          <p:cNvSpPr/>
          <p:nvPr/>
        </p:nvSpPr>
        <p:spPr>
          <a:xfrm>
            <a:off x="1514688" y="418949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D37753C-3A75-4030-0B30-B2B2CA51677A}"/>
              </a:ext>
            </a:extLst>
          </p:cNvPr>
          <p:cNvSpPr/>
          <p:nvPr/>
        </p:nvSpPr>
        <p:spPr>
          <a:xfrm>
            <a:off x="2616913" y="418018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0C2D28D-722C-7980-D066-325EDB76D911}"/>
              </a:ext>
            </a:extLst>
          </p:cNvPr>
          <p:cNvSpPr/>
          <p:nvPr/>
        </p:nvSpPr>
        <p:spPr>
          <a:xfrm>
            <a:off x="-300656" y="4190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84046CA-8710-57DF-5987-98ED13B8C749}"/>
              </a:ext>
            </a:extLst>
          </p:cNvPr>
          <p:cNvSpPr/>
          <p:nvPr/>
        </p:nvSpPr>
        <p:spPr>
          <a:xfrm>
            <a:off x="801569" y="418089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41197251-8F03-FEE2-2FB9-162693E7C15A}"/>
              </a:ext>
            </a:extLst>
          </p:cNvPr>
          <p:cNvSpPr/>
          <p:nvPr/>
        </p:nvSpPr>
        <p:spPr>
          <a:xfrm>
            <a:off x="5189515" y="592496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0D1D457C-2105-9D5A-35A6-71FB2A54799B}"/>
              </a:ext>
            </a:extLst>
          </p:cNvPr>
          <p:cNvSpPr/>
          <p:nvPr/>
        </p:nvSpPr>
        <p:spPr>
          <a:xfrm>
            <a:off x="6291740" y="59156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971BCC0-49EB-18A9-D550-F5CDCB35EAEE}"/>
              </a:ext>
            </a:extLst>
          </p:cNvPr>
          <p:cNvSpPr/>
          <p:nvPr/>
        </p:nvSpPr>
        <p:spPr>
          <a:xfrm>
            <a:off x="7090790" y="592496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8A127823-2D9D-CDEF-C537-36307F05B89C}"/>
              </a:ext>
            </a:extLst>
          </p:cNvPr>
          <p:cNvSpPr/>
          <p:nvPr/>
        </p:nvSpPr>
        <p:spPr>
          <a:xfrm>
            <a:off x="8193015" y="59156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DC54A57-3BEB-661F-9B4A-B5D392860249}"/>
              </a:ext>
            </a:extLst>
          </p:cNvPr>
          <p:cNvSpPr/>
          <p:nvPr/>
        </p:nvSpPr>
        <p:spPr>
          <a:xfrm>
            <a:off x="9004239" y="593389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1C904CE-C839-641C-D8AB-977243227B49}"/>
              </a:ext>
            </a:extLst>
          </p:cNvPr>
          <p:cNvSpPr/>
          <p:nvPr/>
        </p:nvSpPr>
        <p:spPr>
          <a:xfrm>
            <a:off x="10106464" y="592458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9B120ED-6765-BBF7-D439-6B4C2814A048}"/>
              </a:ext>
            </a:extLst>
          </p:cNvPr>
          <p:cNvSpPr/>
          <p:nvPr/>
        </p:nvSpPr>
        <p:spPr>
          <a:xfrm>
            <a:off x="10896022" y="591526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9464F49-D20D-C452-097D-E0077C75F192}"/>
              </a:ext>
            </a:extLst>
          </p:cNvPr>
          <p:cNvSpPr/>
          <p:nvPr/>
        </p:nvSpPr>
        <p:spPr>
          <a:xfrm>
            <a:off x="11998247" y="59059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EA8B56E-E75B-2D3D-15E2-1587E9CF506C}"/>
              </a:ext>
            </a:extLst>
          </p:cNvPr>
          <p:cNvSpPr/>
          <p:nvPr/>
        </p:nvSpPr>
        <p:spPr>
          <a:xfrm>
            <a:off x="3343189" y="594223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04B36E8-FFB4-17E6-790E-5336A69895CB}"/>
              </a:ext>
            </a:extLst>
          </p:cNvPr>
          <p:cNvSpPr/>
          <p:nvPr/>
        </p:nvSpPr>
        <p:spPr>
          <a:xfrm>
            <a:off x="4445414" y="593291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BD9C7B1-104F-7880-54DF-76BB0BAFFD8B}"/>
              </a:ext>
            </a:extLst>
          </p:cNvPr>
          <p:cNvSpPr/>
          <p:nvPr/>
        </p:nvSpPr>
        <p:spPr>
          <a:xfrm>
            <a:off x="1514688" y="593389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AA2DE0D-3649-B682-B15A-A8C892C2D9C0}"/>
              </a:ext>
            </a:extLst>
          </p:cNvPr>
          <p:cNvSpPr/>
          <p:nvPr/>
        </p:nvSpPr>
        <p:spPr>
          <a:xfrm>
            <a:off x="2616913" y="592458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7027BFA9-6F53-EF1A-8FC4-EAC5A466525F}"/>
              </a:ext>
            </a:extLst>
          </p:cNvPr>
          <p:cNvSpPr/>
          <p:nvPr/>
        </p:nvSpPr>
        <p:spPr>
          <a:xfrm>
            <a:off x="-300656" y="5934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AF34208-743F-1DB2-EEAF-AEEA543DDDC2}"/>
              </a:ext>
            </a:extLst>
          </p:cNvPr>
          <p:cNvSpPr/>
          <p:nvPr/>
        </p:nvSpPr>
        <p:spPr>
          <a:xfrm>
            <a:off x="801569" y="592529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4BD16D-30E5-EE76-8BF9-B7DEF800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7ED45-5639-385A-03AB-CFF2F6D1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주변 다른 원자들과 전자를 공유하며 단단하게 결합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22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7AAC-9F68-2CC6-9235-16B705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65B59-06BA-29C7-6725-B3DB94C5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 + 16</a:t>
            </a:r>
            <a:r>
              <a:rPr lang="ko-KR" altLang="en-US" dirty="0"/>
              <a:t>의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3D4FF-082E-953D-C5FB-4B51B93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8BC-490A-908D-6AC2-ED4892088BB0}"/>
              </a:ext>
            </a:extLst>
          </p:cNvPr>
          <p:cNvSpPr txBox="1"/>
          <p:nvPr/>
        </p:nvSpPr>
        <p:spPr>
          <a:xfrm>
            <a:off x="4959559" y="184696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1   5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3DFA-9C84-6424-1261-9BBB375A1E4A}"/>
              </a:ext>
            </a:extLst>
          </p:cNvPr>
          <p:cNvSpPr txBox="1"/>
          <p:nvPr/>
        </p:nvSpPr>
        <p:spPr>
          <a:xfrm>
            <a:off x="4959559" y="2756320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1   6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C5387E-4F39-F150-AE58-908976348893}"/>
              </a:ext>
            </a:extLst>
          </p:cNvPr>
          <p:cNvCxnSpPr/>
          <p:nvPr/>
        </p:nvCxnSpPr>
        <p:spPr>
          <a:xfrm>
            <a:off x="3936159" y="3712101"/>
            <a:ext cx="266447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DDED0-8C3D-5BAF-F074-CF21580EF47C}"/>
              </a:ext>
            </a:extLst>
          </p:cNvPr>
          <p:cNvSpPr txBox="1"/>
          <p:nvPr/>
        </p:nvSpPr>
        <p:spPr>
          <a:xfrm>
            <a:off x="3857436" y="2602349"/>
            <a:ext cx="782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10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7AAC-9F68-2CC6-9235-16B705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65B59-06BA-29C7-6725-B3DB94C5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 + 16</a:t>
            </a:r>
            <a:r>
              <a:rPr lang="ko-KR" altLang="en-US" dirty="0"/>
              <a:t>의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3D4FF-082E-953D-C5FB-4B51B93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8BC-490A-908D-6AC2-ED4892088BB0}"/>
              </a:ext>
            </a:extLst>
          </p:cNvPr>
          <p:cNvSpPr txBox="1"/>
          <p:nvPr/>
        </p:nvSpPr>
        <p:spPr>
          <a:xfrm>
            <a:off x="4959559" y="184696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1   5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3DFA-9C84-6424-1261-9BBB375A1E4A}"/>
              </a:ext>
            </a:extLst>
          </p:cNvPr>
          <p:cNvSpPr txBox="1"/>
          <p:nvPr/>
        </p:nvSpPr>
        <p:spPr>
          <a:xfrm>
            <a:off x="4959559" y="2756320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1   6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C5387E-4F39-F150-AE58-908976348893}"/>
              </a:ext>
            </a:extLst>
          </p:cNvPr>
          <p:cNvCxnSpPr/>
          <p:nvPr/>
        </p:nvCxnSpPr>
        <p:spPr>
          <a:xfrm>
            <a:off x="3936159" y="3712101"/>
            <a:ext cx="266447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DDED0-8C3D-5BAF-F074-CF21580EF47C}"/>
              </a:ext>
            </a:extLst>
          </p:cNvPr>
          <p:cNvSpPr txBox="1"/>
          <p:nvPr/>
        </p:nvSpPr>
        <p:spPr>
          <a:xfrm>
            <a:off x="3857436" y="2602349"/>
            <a:ext cx="782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A11D0-46D2-1EE8-E22D-89CF209DCE35}"/>
              </a:ext>
            </a:extLst>
          </p:cNvPr>
          <p:cNvSpPr txBox="1"/>
          <p:nvPr/>
        </p:nvSpPr>
        <p:spPr>
          <a:xfrm>
            <a:off x="5808356" y="3762894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19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7AAC-9F68-2CC6-9235-16B705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65B59-06BA-29C7-6725-B3DB94C5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 + 16</a:t>
            </a:r>
            <a:r>
              <a:rPr lang="ko-KR" altLang="en-US" dirty="0"/>
              <a:t>의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3D4FF-082E-953D-C5FB-4B51B93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8BC-490A-908D-6AC2-ED4892088BB0}"/>
              </a:ext>
            </a:extLst>
          </p:cNvPr>
          <p:cNvSpPr txBox="1"/>
          <p:nvPr/>
        </p:nvSpPr>
        <p:spPr>
          <a:xfrm>
            <a:off x="4959559" y="184696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1   5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3DFA-9C84-6424-1261-9BBB375A1E4A}"/>
              </a:ext>
            </a:extLst>
          </p:cNvPr>
          <p:cNvSpPr txBox="1"/>
          <p:nvPr/>
        </p:nvSpPr>
        <p:spPr>
          <a:xfrm>
            <a:off x="4959559" y="2756320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1   6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C5387E-4F39-F150-AE58-908976348893}"/>
              </a:ext>
            </a:extLst>
          </p:cNvPr>
          <p:cNvCxnSpPr/>
          <p:nvPr/>
        </p:nvCxnSpPr>
        <p:spPr>
          <a:xfrm>
            <a:off x="3936159" y="3712101"/>
            <a:ext cx="266447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DDED0-8C3D-5BAF-F074-CF21580EF47C}"/>
              </a:ext>
            </a:extLst>
          </p:cNvPr>
          <p:cNvSpPr txBox="1"/>
          <p:nvPr/>
        </p:nvSpPr>
        <p:spPr>
          <a:xfrm>
            <a:off x="3857436" y="2602349"/>
            <a:ext cx="782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A11D0-46D2-1EE8-E22D-89CF209DCE35}"/>
              </a:ext>
            </a:extLst>
          </p:cNvPr>
          <p:cNvSpPr txBox="1"/>
          <p:nvPr/>
        </p:nvSpPr>
        <p:spPr>
          <a:xfrm>
            <a:off x="5808356" y="3762894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A1432-1822-D93A-04D9-ED4EDE65625C}"/>
              </a:ext>
            </a:extLst>
          </p:cNvPr>
          <p:cNvSpPr txBox="1"/>
          <p:nvPr/>
        </p:nvSpPr>
        <p:spPr>
          <a:xfrm>
            <a:off x="5050228" y="1491350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25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7AAC-9F68-2CC6-9235-16B705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65B59-06BA-29C7-6725-B3DB94C5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 + 16</a:t>
            </a:r>
            <a:r>
              <a:rPr lang="ko-KR" altLang="en-US" dirty="0"/>
              <a:t>의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3D4FF-082E-953D-C5FB-4B51B93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8BC-490A-908D-6AC2-ED4892088BB0}"/>
              </a:ext>
            </a:extLst>
          </p:cNvPr>
          <p:cNvSpPr txBox="1"/>
          <p:nvPr/>
        </p:nvSpPr>
        <p:spPr>
          <a:xfrm>
            <a:off x="4959559" y="184696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1   5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3DFA-9C84-6424-1261-9BBB375A1E4A}"/>
              </a:ext>
            </a:extLst>
          </p:cNvPr>
          <p:cNvSpPr txBox="1"/>
          <p:nvPr/>
        </p:nvSpPr>
        <p:spPr>
          <a:xfrm>
            <a:off x="4959559" y="2756320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1   6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C5387E-4F39-F150-AE58-908976348893}"/>
              </a:ext>
            </a:extLst>
          </p:cNvPr>
          <p:cNvCxnSpPr/>
          <p:nvPr/>
        </p:nvCxnSpPr>
        <p:spPr>
          <a:xfrm>
            <a:off x="3936159" y="3712101"/>
            <a:ext cx="266447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DDED0-8C3D-5BAF-F074-CF21580EF47C}"/>
              </a:ext>
            </a:extLst>
          </p:cNvPr>
          <p:cNvSpPr txBox="1"/>
          <p:nvPr/>
        </p:nvSpPr>
        <p:spPr>
          <a:xfrm>
            <a:off x="3857436" y="2602349"/>
            <a:ext cx="782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A11D0-46D2-1EE8-E22D-89CF209DCE35}"/>
              </a:ext>
            </a:extLst>
          </p:cNvPr>
          <p:cNvSpPr txBox="1"/>
          <p:nvPr/>
        </p:nvSpPr>
        <p:spPr>
          <a:xfrm>
            <a:off x="5808356" y="3762894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A1432-1822-D93A-04D9-ED4EDE65625C}"/>
              </a:ext>
            </a:extLst>
          </p:cNvPr>
          <p:cNvSpPr txBox="1"/>
          <p:nvPr/>
        </p:nvSpPr>
        <p:spPr>
          <a:xfrm>
            <a:off x="5050228" y="1491350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B24A9-37D0-B0AB-7322-F9621E93E730}"/>
              </a:ext>
            </a:extLst>
          </p:cNvPr>
          <p:cNvSpPr txBox="1"/>
          <p:nvPr/>
        </p:nvSpPr>
        <p:spPr>
          <a:xfrm>
            <a:off x="4976122" y="3776014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26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9C6CD1F-E192-80D5-C945-92BE4ABFA62C}"/>
              </a:ext>
            </a:extLst>
          </p:cNvPr>
          <p:cNvSpPr/>
          <p:nvPr/>
        </p:nvSpPr>
        <p:spPr>
          <a:xfrm>
            <a:off x="4687802" y="2034121"/>
            <a:ext cx="914400" cy="3004161"/>
          </a:xfrm>
          <a:prstGeom prst="roundRect">
            <a:avLst>
              <a:gd name="adj" fmla="val 739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FD56EC2-2561-6B34-0B6F-5DFCF5CBF096}"/>
              </a:ext>
            </a:extLst>
          </p:cNvPr>
          <p:cNvSpPr/>
          <p:nvPr/>
        </p:nvSpPr>
        <p:spPr>
          <a:xfrm>
            <a:off x="6330718" y="2034121"/>
            <a:ext cx="914400" cy="3004161"/>
          </a:xfrm>
          <a:prstGeom prst="roundRect">
            <a:avLst>
              <a:gd name="adj" fmla="val 739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0088E2D-B18C-5951-84F9-ECEC5034CF19}"/>
              </a:ext>
            </a:extLst>
          </p:cNvPr>
          <p:cNvSpPr/>
          <p:nvPr/>
        </p:nvSpPr>
        <p:spPr>
          <a:xfrm>
            <a:off x="3015171" y="2034121"/>
            <a:ext cx="914400" cy="3004161"/>
          </a:xfrm>
          <a:prstGeom prst="roundRect">
            <a:avLst>
              <a:gd name="adj" fmla="val 739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1E6F58-F8D3-7138-46E1-FF762E31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5F103-36FA-C21B-FDEF-ED6651773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827A0-FAB6-338D-C4FB-56952F3C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0341B-0148-1493-7A29-5BAD4A09EB66}"/>
              </a:ext>
            </a:extLst>
          </p:cNvPr>
          <p:cNvSpPr txBox="1"/>
          <p:nvPr/>
        </p:nvSpPr>
        <p:spPr>
          <a:xfrm>
            <a:off x="3076258" y="1998357"/>
            <a:ext cx="4905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0" dirty="0">
                <a:latin typeface="Segoe UI" panose="020B0502040204020203" pitchFamily="34" charset="0"/>
                <a:cs typeface="Segoe UI" panose="020B0502040204020203" pitchFamily="34" charset="0"/>
              </a:rPr>
              <a:t>1 0 1 0 1 0</a:t>
            </a:r>
            <a:endParaRPr lang="ko-KR" altLang="en-US" sz="8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F0743-8C2E-6A30-64B2-960EE46E48F5}"/>
              </a:ext>
            </a:extLst>
          </p:cNvPr>
          <p:cNvSpPr txBox="1"/>
          <p:nvPr/>
        </p:nvSpPr>
        <p:spPr>
          <a:xfrm>
            <a:off x="3198380" y="3260730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12475-6275-EF96-EE7F-80E57C9B4E10}"/>
              </a:ext>
            </a:extLst>
          </p:cNvPr>
          <p:cNvSpPr txBox="1"/>
          <p:nvPr/>
        </p:nvSpPr>
        <p:spPr>
          <a:xfrm>
            <a:off x="3540781" y="3303395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5 </a:t>
            </a:r>
            <a:endParaRPr lang="ko-KR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212C0-F908-EEA7-1169-91664DB9224D}"/>
              </a:ext>
            </a:extLst>
          </p:cNvPr>
          <p:cNvSpPr txBox="1"/>
          <p:nvPr/>
        </p:nvSpPr>
        <p:spPr>
          <a:xfrm>
            <a:off x="4012885" y="3260730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EED8E-BC2C-1479-7F13-53F4E6D648F0}"/>
              </a:ext>
            </a:extLst>
          </p:cNvPr>
          <p:cNvSpPr txBox="1"/>
          <p:nvPr/>
        </p:nvSpPr>
        <p:spPr>
          <a:xfrm>
            <a:off x="4355286" y="3297884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4 </a:t>
            </a:r>
            <a:endParaRPr lang="ko-KR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E26B5-1CB7-2617-6DD8-6DE3C4720CF4}"/>
              </a:ext>
            </a:extLst>
          </p:cNvPr>
          <p:cNvSpPr txBox="1"/>
          <p:nvPr/>
        </p:nvSpPr>
        <p:spPr>
          <a:xfrm>
            <a:off x="4818414" y="3260730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731DA9-956A-2BD7-9FC0-9EB02D59ADC6}"/>
              </a:ext>
            </a:extLst>
          </p:cNvPr>
          <p:cNvSpPr txBox="1"/>
          <p:nvPr/>
        </p:nvSpPr>
        <p:spPr>
          <a:xfrm>
            <a:off x="5160815" y="3297884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  <a:endParaRPr lang="ko-KR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309C9-3E23-A851-6A9B-820772103DFE}"/>
              </a:ext>
            </a:extLst>
          </p:cNvPr>
          <p:cNvSpPr txBox="1"/>
          <p:nvPr/>
        </p:nvSpPr>
        <p:spPr>
          <a:xfrm>
            <a:off x="5657188" y="3260730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E7DF2-61C9-D9EE-CF8F-8D1CA9045BF7}"/>
              </a:ext>
            </a:extLst>
          </p:cNvPr>
          <p:cNvSpPr txBox="1"/>
          <p:nvPr/>
        </p:nvSpPr>
        <p:spPr>
          <a:xfrm>
            <a:off x="5999589" y="3297884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endParaRPr lang="ko-KR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8E19E5-9CBB-931F-503E-55B737DE8993}"/>
              </a:ext>
            </a:extLst>
          </p:cNvPr>
          <p:cNvSpPr txBox="1"/>
          <p:nvPr/>
        </p:nvSpPr>
        <p:spPr>
          <a:xfrm>
            <a:off x="6497211" y="3260730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6E15B0-D1C2-F0E2-1E06-3DAFACA3C1E0}"/>
              </a:ext>
            </a:extLst>
          </p:cNvPr>
          <p:cNvSpPr txBox="1"/>
          <p:nvPr/>
        </p:nvSpPr>
        <p:spPr>
          <a:xfrm>
            <a:off x="6839612" y="3305029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FFA62-72C8-0C3E-328E-3DE6AEE20AEB}"/>
              </a:ext>
            </a:extLst>
          </p:cNvPr>
          <p:cNvSpPr txBox="1"/>
          <p:nvPr/>
        </p:nvSpPr>
        <p:spPr>
          <a:xfrm>
            <a:off x="7296965" y="3260730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2CB256-770B-7923-FD7F-0854ED9458A8}"/>
              </a:ext>
            </a:extLst>
          </p:cNvPr>
          <p:cNvSpPr txBox="1"/>
          <p:nvPr/>
        </p:nvSpPr>
        <p:spPr>
          <a:xfrm>
            <a:off x="7639366" y="3297884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D7991-E586-A539-F226-223E3880620E}"/>
              </a:ext>
            </a:extLst>
          </p:cNvPr>
          <p:cNvSpPr txBox="1"/>
          <p:nvPr/>
        </p:nvSpPr>
        <p:spPr>
          <a:xfrm>
            <a:off x="3039841" y="4091727"/>
            <a:ext cx="1016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32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A5019D-270F-8E72-1703-B811165D6B93}"/>
              </a:ext>
            </a:extLst>
          </p:cNvPr>
          <p:cNvSpPr txBox="1"/>
          <p:nvPr/>
        </p:nvSpPr>
        <p:spPr>
          <a:xfrm>
            <a:off x="3840201" y="4102181"/>
            <a:ext cx="1016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16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5108B-6F70-A859-FBCE-3F54070CE74A}"/>
              </a:ext>
            </a:extLst>
          </p:cNvPr>
          <p:cNvSpPr txBox="1"/>
          <p:nvPr/>
        </p:nvSpPr>
        <p:spPr>
          <a:xfrm>
            <a:off x="4827390" y="4102181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8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2312-3182-C135-19E5-D45D2EF320DD}"/>
              </a:ext>
            </a:extLst>
          </p:cNvPr>
          <p:cNvSpPr txBox="1"/>
          <p:nvPr/>
        </p:nvSpPr>
        <p:spPr>
          <a:xfrm>
            <a:off x="5666164" y="4102181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4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BC136-9E2D-E941-9DF9-78B617E25B1A}"/>
              </a:ext>
            </a:extLst>
          </p:cNvPr>
          <p:cNvSpPr txBox="1"/>
          <p:nvPr/>
        </p:nvSpPr>
        <p:spPr>
          <a:xfrm>
            <a:off x="6506187" y="4102181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6736F-08F3-6A41-69AA-EC4E2BE29A98}"/>
              </a:ext>
            </a:extLst>
          </p:cNvPr>
          <p:cNvSpPr txBox="1"/>
          <p:nvPr/>
        </p:nvSpPr>
        <p:spPr>
          <a:xfrm>
            <a:off x="7305941" y="4102181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E3415-C670-E3DB-53E8-B30C1A0FCF4A}"/>
              </a:ext>
            </a:extLst>
          </p:cNvPr>
          <p:cNvSpPr txBox="1"/>
          <p:nvPr/>
        </p:nvSpPr>
        <p:spPr>
          <a:xfrm>
            <a:off x="8117373" y="4102180"/>
            <a:ext cx="160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= 42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7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7AAC-9F68-2CC6-9235-16B705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65B59-06BA-29C7-6725-B3DB94C5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 + 16</a:t>
            </a:r>
            <a:r>
              <a:rPr lang="ko-KR" altLang="en-US" dirty="0"/>
              <a:t>의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3D4FF-082E-953D-C5FB-4B51B93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8BC-490A-908D-6AC2-ED4892088BB0}"/>
              </a:ext>
            </a:extLst>
          </p:cNvPr>
          <p:cNvSpPr txBox="1"/>
          <p:nvPr/>
        </p:nvSpPr>
        <p:spPr>
          <a:xfrm>
            <a:off x="6256950" y="187687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3DFA-9C84-6424-1261-9BBB375A1E4A}"/>
              </a:ext>
            </a:extLst>
          </p:cNvPr>
          <p:cNvSpPr txBox="1"/>
          <p:nvPr/>
        </p:nvSpPr>
        <p:spPr>
          <a:xfrm>
            <a:off x="5446424" y="2707874"/>
            <a:ext cx="2190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1   0   1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C5387E-4F39-F150-AE58-908976348893}"/>
              </a:ext>
            </a:extLst>
          </p:cNvPr>
          <p:cNvCxnSpPr>
            <a:cxnSpLocks/>
          </p:cNvCxnSpPr>
          <p:nvPr/>
        </p:nvCxnSpPr>
        <p:spPr>
          <a:xfrm>
            <a:off x="3766601" y="3639433"/>
            <a:ext cx="40269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DDED0-8C3D-5BAF-F074-CF21580EF47C}"/>
              </a:ext>
            </a:extLst>
          </p:cNvPr>
          <p:cNvSpPr txBox="1"/>
          <p:nvPr/>
        </p:nvSpPr>
        <p:spPr>
          <a:xfrm>
            <a:off x="3687878" y="2529681"/>
            <a:ext cx="782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4209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7AAC-9F68-2CC6-9235-16B705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65B59-06BA-29C7-6725-B3DB94C5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 + 16</a:t>
            </a:r>
            <a:r>
              <a:rPr lang="ko-KR" altLang="en-US" dirty="0"/>
              <a:t>의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3D4FF-082E-953D-C5FB-4B51B93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8BC-490A-908D-6AC2-ED4892088BB0}"/>
              </a:ext>
            </a:extLst>
          </p:cNvPr>
          <p:cNvSpPr txBox="1"/>
          <p:nvPr/>
        </p:nvSpPr>
        <p:spPr>
          <a:xfrm>
            <a:off x="6256950" y="187687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3DFA-9C84-6424-1261-9BBB375A1E4A}"/>
              </a:ext>
            </a:extLst>
          </p:cNvPr>
          <p:cNvSpPr txBox="1"/>
          <p:nvPr/>
        </p:nvSpPr>
        <p:spPr>
          <a:xfrm>
            <a:off x="5446424" y="2707874"/>
            <a:ext cx="2190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1   0   1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C5387E-4F39-F150-AE58-908976348893}"/>
              </a:ext>
            </a:extLst>
          </p:cNvPr>
          <p:cNvCxnSpPr>
            <a:cxnSpLocks/>
          </p:cNvCxnSpPr>
          <p:nvPr/>
        </p:nvCxnSpPr>
        <p:spPr>
          <a:xfrm>
            <a:off x="3766601" y="3639433"/>
            <a:ext cx="40269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DDED0-8C3D-5BAF-F074-CF21580EF47C}"/>
              </a:ext>
            </a:extLst>
          </p:cNvPr>
          <p:cNvSpPr txBox="1"/>
          <p:nvPr/>
        </p:nvSpPr>
        <p:spPr>
          <a:xfrm>
            <a:off x="3687878" y="2529681"/>
            <a:ext cx="782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D3718-1655-479F-A618-C73801F870CA}"/>
              </a:ext>
            </a:extLst>
          </p:cNvPr>
          <p:cNvSpPr txBox="1"/>
          <p:nvPr/>
        </p:nvSpPr>
        <p:spPr>
          <a:xfrm>
            <a:off x="715270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A306F-DB45-E44C-18A1-CAD7A831BE96}"/>
              </a:ext>
            </a:extLst>
          </p:cNvPr>
          <p:cNvSpPr txBox="1"/>
          <p:nvPr/>
        </p:nvSpPr>
        <p:spPr>
          <a:xfrm>
            <a:off x="6323266" y="156832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51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7AAC-9F68-2CC6-9235-16B705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65B59-06BA-29C7-6725-B3DB94C5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 + 16</a:t>
            </a:r>
            <a:r>
              <a:rPr lang="ko-KR" altLang="en-US" dirty="0"/>
              <a:t>의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3D4FF-082E-953D-C5FB-4B51B93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8BC-490A-908D-6AC2-ED4892088BB0}"/>
              </a:ext>
            </a:extLst>
          </p:cNvPr>
          <p:cNvSpPr txBox="1"/>
          <p:nvPr/>
        </p:nvSpPr>
        <p:spPr>
          <a:xfrm>
            <a:off x="6256950" y="187687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3DFA-9C84-6424-1261-9BBB375A1E4A}"/>
              </a:ext>
            </a:extLst>
          </p:cNvPr>
          <p:cNvSpPr txBox="1"/>
          <p:nvPr/>
        </p:nvSpPr>
        <p:spPr>
          <a:xfrm>
            <a:off x="5446424" y="2707874"/>
            <a:ext cx="2190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1   0   1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C5387E-4F39-F150-AE58-908976348893}"/>
              </a:ext>
            </a:extLst>
          </p:cNvPr>
          <p:cNvCxnSpPr>
            <a:cxnSpLocks/>
          </p:cNvCxnSpPr>
          <p:nvPr/>
        </p:nvCxnSpPr>
        <p:spPr>
          <a:xfrm>
            <a:off x="3766601" y="3639433"/>
            <a:ext cx="40269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DDED0-8C3D-5BAF-F074-CF21580EF47C}"/>
              </a:ext>
            </a:extLst>
          </p:cNvPr>
          <p:cNvSpPr txBox="1"/>
          <p:nvPr/>
        </p:nvSpPr>
        <p:spPr>
          <a:xfrm>
            <a:off x="3687878" y="2529681"/>
            <a:ext cx="782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D3718-1655-479F-A618-C73801F870CA}"/>
              </a:ext>
            </a:extLst>
          </p:cNvPr>
          <p:cNvSpPr txBox="1"/>
          <p:nvPr/>
        </p:nvSpPr>
        <p:spPr>
          <a:xfrm>
            <a:off x="715270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A306F-DB45-E44C-18A1-CAD7A831BE96}"/>
              </a:ext>
            </a:extLst>
          </p:cNvPr>
          <p:cNvSpPr txBox="1"/>
          <p:nvPr/>
        </p:nvSpPr>
        <p:spPr>
          <a:xfrm>
            <a:off x="5537110" y="2376479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07A9C-D35A-D6AB-776A-F8A717E2AFCA}"/>
              </a:ext>
            </a:extLst>
          </p:cNvPr>
          <p:cNvSpPr txBox="1"/>
          <p:nvPr/>
        </p:nvSpPr>
        <p:spPr>
          <a:xfrm>
            <a:off x="632326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78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7AAC-9F68-2CC6-9235-16B705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65B59-06BA-29C7-6725-B3DB94C5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 + 16</a:t>
            </a:r>
            <a:r>
              <a:rPr lang="ko-KR" altLang="en-US" dirty="0"/>
              <a:t>의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3D4FF-082E-953D-C5FB-4B51B93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8BC-490A-908D-6AC2-ED4892088BB0}"/>
              </a:ext>
            </a:extLst>
          </p:cNvPr>
          <p:cNvSpPr txBox="1"/>
          <p:nvPr/>
        </p:nvSpPr>
        <p:spPr>
          <a:xfrm>
            <a:off x="6256950" y="187687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3DFA-9C84-6424-1261-9BBB375A1E4A}"/>
              </a:ext>
            </a:extLst>
          </p:cNvPr>
          <p:cNvSpPr txBox="1"/>
          <p:nvPr/>
        </p:nvSpPr>
        <p:spPr>
          <a:xfrm>
            <a:off x="5446424" y="2707874"/>
            <a:ext cx="2190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1   0   1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C5387E-4F39-F150-AE58-908976348893}"/>
              </a:ext>
            </a:extLst>
          </p:cNvPr>
          <p:cNvCxnSpPr>
            <a:cxnSpLocks/>
          </p:cNvCxnSpPr>
          <p:nvPr/>
        </p:nvCxnSpPr>
        <p:spPr>
          <a:xfrm>
            <a:off x="3766601" y="3639433"/>
            <a:ext cx="40269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DDED0-8C3D-5BAF-F074-CF21580EF47C}"/>
              </a:ext>
            </a:extLst>
          </p:cNvPr>
          <p:cNvSpPr txBox="1"/>
          <p:nvPr/>
        </p:nvSpPr>
        <p:spPr>
          <a:xfrm>
            <a:off x="3687878" y="2529681"/>
            <a:ext cx="782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D3718-1655-479F-A618-C73801F870CA}"/>
              </a:ext>
            </a:extLst>
          </p:cNvPr>
          <p:cNvSpPr txBox="1"/>
          <p:nvPr/>
        </p:nvSpPr>
        <p:spPr>
          <a:xfrm>
            <a:off x="715270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07A9C-D35A-D6AB-776A-F8A717E2AFCA}"/>
              </a:ext>
            </a:extLst>
          </p:cNvPr>
          <p:cNvSpPr txBox="1"/>
          <p:nvPr/>
        </p:nvSpPr>
        <p:spPr>
          <a:xfrm>
            <a:off x="632326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ED89FC-8003-FFC3-ADAA-BD7870FB899D}"/>
              </a:ext>
            </a:extLst>
          </p:cNvPr>
          <p:cNvSpPr txBox="1"/>
          <p:nvPr/>
        </p:nvSpPr>
        <p:spPr>
          <a:xfrm>
            <a:off x="549382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1D729-87D9-EC40-EA2A-FE8591ADDE1D}"/>
              </a:ext>
            </a:extLst>
          </p:cNvPr>
          <p:cNvSpPr txBox="1"/>
          <p:nvPr/>
        </p:nvSpPr>
        <p:spPr>
          <a:xfrm>
            <a:off x="4765367" y="239070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779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47AAC-9F68-2CC6-9235-16B7056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E65B59-06BA-29C7-6725-B3DB94C5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 + 16</a:t>
            </a:r>
            <a:r>
              <a:rPr lang="ko-KR" altLang="en-US" dirty="0"/>
              <a:t>의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3D4FF-082E-953D-C5FB-4B51B93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79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DC8BC-490A-908D-6AC2-ED4892088BB0}"/>
              </a:ext>
            </a:extLst>
          </p:cNvPr>
          <p:cNvSpPr txBox="1"/>
          <p:nvPr/>
        </p:nvSpPr>
        <p:spPr>
          <a:xfrm>
            <a:off x="6256950" y="1876877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13DFA-9C84-6424-1261-9BBB375A1E4A}"/>
              </a:ext>
            </a:extLst>
          </p:cNvPr>
          <p:cNvSpPr txBox="1"/>
          <p:nvPr/>
        </p:nvSpPr>
        <p:spPr>
          <a:xfrm>
            <a:off x="5446424" y="2707874"/>
            <a:ext cx="2190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1   0   1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C5387E-4F39-F150-AE58-908976348893}"/>
              </a:ext>
            </a:extLst>
          </p:cNvPr>
          <p:cNvCxnSpPr>
            <a:cxnSpLocks/>
          </p:cNvCxnSpPr>
          <p:nvPr/>
        </p:nvCxnSpPr>
        <p:spPr>
          <a:xfrm>
            <a:off x="3766601" y="3639433"/>
            <a:ext cx="40269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FDDED0-8C3D-5BAF-F074-CF21580EF47C}"/>
              </a:ext>
            </a:extLst>
          </p:cNvPr>
          <p:cNvSpPr txBox="1"/>
          <p:nvPr/>
        </p:nvSpPr>
        <p:spPr>
          <a:xfrm>
            <a:off x="3687878" y="2529681"/>
            <a:ext cx="782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D3718-1655-479F-A618-C73801F870CA}"/>
              </a:ext>
            </a:extLst>
          </p:cNvPr>
          <p:cNvSpPr txBox="1"/>
          <p:nvPr/>
        </p:nvSpPr>
        <p:spPr>
          <a:xfrm>
            <a:off x="715270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07A9C-D35A-D6AB-776A-F8A717E2AFCA}"/>
              </a:ext>
            </a:extLst>
          </p:cNvPr>
          <p:cNvSpPr txBox="1"/>
          <p:nvPr/>
        </p:nvSpPr>
        <p:spPr>
          <a:xfrm>
            <a:off x="632326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ED89FC-8003-FFC3-ADAA-BD7870FB899D}"/>
              </a:ext>
            </a:extLst>
          </p:cNvPr>
          <p:cNvSpPr txBox="1"/>
          <p:nvPr/>
        </p:nvSpPr>
        <p:spPr>
          <a:xfrm>
            <a:off x="549382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0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3AB46-940B-8BF5-B214-72CDD2A8FF1F}"/>
              </a:ext>
            </a:extLst>
          </p:cNvPr>
          <p:cNvSpPr txBox="1"/>
          <p:nvPr/>
        </p:nvSpPr>
        <p:spPr>
          <a:xfrm>
            <a:off x="4664386" y="3694319"/>
            <a:ext cx="68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90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97949-1BA8-E706-0462-D9772E91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8714" y="6445250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8</a:t>
            </a:fld>
            <a:endParaRPr 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F64CBF8-27D4-62CA-26EF-04B2B186588F}"/>
              </a:ext>
            </a:extLst>
          </p:cNvPr>
          <p:cNvSpPr/>
          <p:nvPr/>
        </p:nvSpPr>
        <p:spPr>
          <a:xfrm>
            <a:off x="7454004" y="313467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B6F840C-46BA-7949-E488-9D60C52D568D}"/>
              </a:ext>
            </a:extLst>
          </p:cNvPr>
          <p:cNvSpPr/>
          <p:nvPr/>
        </p:nvSpPr>
        <p:spPr>
          <a:xfrm>
            <a:off x="6759248" y="246026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4058CDF-1710-ABB4-2A00-D36EE5052AD1}"/>
              </a:ext>
            </a:extLst>
          </p:cNvPr>
          <p:cNvSpPr/>
          <p:nvPr/>
        </p:nvSpPr>
        <p:spPr>
          <a:xfrm>
            <a:off x="7042555" y="24416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C6B0A5-122F-ED98-0550-CEBD33886F10}"/>
              </a:ext>
            </a:extLst>
          </p:cNvPr>
          <p:cNvSpPr/>
          <p:nvPr/>
        </p:nvSpPr>
        <p:spPr>
          <a:xfrm>
            <a:off x="8206460" y="246725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544A2A-7B5C-F8D6-6B3A-8778AF651C10}"/>
              </a:ext>
            </a:extLst>
          </p:cNvPr>
          <p:cNvSpPr/>
          <p:nvPr/>
        </p:nvSpPr>
        <p:spPr>
          <a:xfrm>
            <a:off x="9367453" y="3143598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6AAB821-4CC8-0C8E-A611-0CD17F56D9F1}"/>
              </a:ext>
            </a:extLst>
          </p:cNvPr>
          <p:cNvSpPr/>
          <p:nvPr/>
        </p:nvSpPr>
        <p:spPr>
          <a:xfrm>
            <a:off x="8672697" y="2469191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AE5957C-29C2-6D45-A67C-E200E518A7A3}"/>
              </a:ext>
            </a:extLst>
          </p:cNvPr>
          <p:cNvSpPr/>
          <p:nvPr/>
        </p:nvSpPr>
        <p:spPr>
          <a:xfrm>
            <a:off x="8956004" y="245056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B0BCACC-4CBC-F279-2F29-163E001FF3F5}"/>
              </a:ext>
            </a:extLst>
          </p:cNvPr>
          <p:cNvSpPr/>
          <p:nvPr/>
        </p:nvSpPr>
        <p:spPr>
          <a:xfrm>
            <a:off x="10106464" y="24570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2F68DA9-EC06-E6FC-0F3E-46828A8149C0}"/>
              </a:ext>
            </a:extLst>
          </p:cNvPr>
          <p:cNvSpPr/>
          <p:nvPr/>
        </p:nvSpPr>
        <p:spPr>
          <a:xfrm>
            <a:off x="11259236" y="312497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C75E722-D14A-A88E-0902-6A48EB2E65A6}"/>
              </a:ext>
            </a:extLst>
          </p:cNvPr>
          <p:cNvSpPr/>
          <p:nvPr/>
        </p:nvSpPr>
        <p:spPr>
          <a:xfrm>
            <a:off x="10564480" y="245056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D794E62-C2DB-31F9-43BF-C4F236CC4298}"/>
              </a:ext>
            </a:extLst>
          </p:cNvPr>
          <p:cNvSpPr/>
          <p:nvPr/>
        </p:nvSpPr>
        <p:spPr>
          <a:xfrm>
            <a:off x="12367642" y="27748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FFDF99D-38B2-0C91-F8CA-523722BBFC8D}"/>
              </a:ext>
            </a:extLst>
          </p:cNvPr>
          <p:cNvSpPr/>
          <p:nvPr/>
        </p:nvSpPr>
        <p:spPr>
          <a:xfrm>
            <a:off x="12367642" y="382400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40D7AF7-566F-28F1-EA09-F11F4DB43BF2}"/>
              </a:ext>
            </a:extLst>
          </p:cNvPr>
          <p:cNvSpPr/>
          <p:nvPr/>
        </p:nvSpPr>
        <p:spPr>
          <a:xfrm>
            <a:off x="10847787" y="24319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DEE510E-685D-A044-746B-AA01288BEBA7}"/>
              </a:ext>
            </a:extLst>
          </p:cNvPr>
          <p:cNvSpPr/>
          <p:nvPr/>
        </p:nvSpPr>
        <p:spPr>
          <a:xfrm>
            <a:off x="12011692" y="24775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C87FBDF-FEC7-203C-1BDE-419B8BFD2729}"/>
              </a:ext>
            </a:extLst>
          </p:cNvPr>
          <p:cNvSpPr/>
          <p:nvPr/>
        </p:nvSpPr>
        <p:spPr>
          <a:xfrm>
            <a:off x="8562410" y="27845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8E80AAF-4F6D-4C07-A318-D803C0AD65F3}"/>
              </a:ext>
            </a:extLst>
          </p:cNvPr>
          <p:cNvSpPr/>
          <p:nvPr/>
        </p:nvSpPr>
        <p:spPr>
          <a:xfrm>
            <a:off x="8562410" y="383370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9659003-A6CC-2761-C067-709749E90C0D}"/>
              </a:ext>
            </a:extLst>
          </p:cNvPr>
          <p:cNvSpPr/>
          <p:nvPr/>
        </p:nvSpPr>
        <p:spPr>
          <a:xfrm>
            <a:off x="10475859" y="279351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E072449-C562-DAF2-0300-570E49623EB3}"/>
              </a:ext>
            </a:extLst>
          </p:cNvPr>
          <p:cNvSpPr/>
          <p:nvPr/>
        </p:nvSpPr>
        <p:spPr>
          <a:xfrm>
            <a:off x="10475859" y="384263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0BF7ABD-213A-4129-F20D-94FFD7CFAAA3}"/>
              </a:ext>
            </a:extLst>
          </p:cNvPr>
          <p:cNvSpPr/>
          <p:nvPr/>
        </p:nvSpPr>
        <p:spPr>
          <a:xfrm>
            <a:off x="3706403" y="315193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2829DD4-9279-0C8B-5CCF-03A8065DCA09}"/>
              </a:ext>
            </a:extLst>
          </p:cNvPr>
          <p:cNvSpPr/>
          <p:nvPr/>
        </p:nvSpPr>
        <p:spPr>
          <a:xfrm>
            <a:off x="3011647" y="247752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8685F58-44D6-0B27-D5BE-3C044BB3B507}"/>
              </a:ext>
            </a:extLst>
          </p:cNvPr>
          <p:cNvSpPr/>
          <p:nvPr/>
        </p:nvSpPr>
        <p:spPr>
          <a:xfrm>
            <a:off x="1877902" y="3143598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01E992F-77CD-0FC3-BB05-E9854895C18F}"/>
              </a:ext>
            </a:extLst>
          </p:cNvPr>
          <p:cNvSpPr/>
          <p:nvPr/>
        </p:nvSpPr>
        <p:spPr>
          <a:xfrm>
            <a:off x="1183146" y="2469191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8FABCA8-0E8F-1C7E-A9D5-2E4906D59BB5}"/>
              </a:ext>
            </a:extLst>
          </p:cNvPr>
          <p:cNvSpPr/>
          <p:nvPr/>
        </p:nvSpPr>
        <p:spPr>
          <a:xfrm>
            <a:off x="62558" y="314431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9C04D36-FB2D-D121-EAD2-807BBAC615B6}"/>
              </a:ext>
            </a:extLst>
          </p:cNvPr>
          <p:cNvSpPr/>
          <p:nvPr/>
        </p:nvSpPr>
        <p:spPr>
          <a:xfrm>
            <a:off x="-632198" y="246990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636220A-2A7B-E866-AA67-E78E303C5D09}"/>
              </a:ext>
            </a:extLst>
          </p:cNvPr>
          <p:cNvSpPr/>
          <p:nvPr/>
        </p:nvSpPr>
        <p:spPr>
          <a:xfrm>
            <a:off x="-695728" y="27942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9DF2B8F-22BA-FB60-4D9F-0C35383C5B08}"/>
              </a:ext>
            </a:extLst>
          </p:cNvPr>
          <p:cNvSpPr/>
          <p:nvPr/>
        </p:nvSpPr>
        <p:spPr>
          <a:xfrm>
            <a:off x="-667839" y="38433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78F16C0-60D3-DF30-422A-D953EF212CB9}"/>
              </a:ext>
            </a:extLst>
          </p:cNvPr>
          <p:cNvSpPr/>
          <p:nvPr/>
        </p:nvSpPr>
        <p:spPr>
          <a:xfrm>
            <a:off x="1119616" y="279351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36F823F-913E-0962-5928-736AEA98F634}"/>
              </a:ext>
            </a:extLst>
          </p:cNvPr>
          <p:cNvSpPr/>
          <p:nvPr/>
        </p:nvSpPr>
        <p:spPr>
          <a:xfrm>
            <a:off x="1147505" y="384263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99CD3D3-0C2D-60C2-8339-A731DD7B97D2}"/>
              </a:ext>
            </a:extLst>
          </p:cNvPr>
          <p:cNvSpPr/>
          <p:nvPr/>
        </p:nvSpPr>
        <p:spPr>
          <a:xfrm>
            <a:off x="2948117" y="280185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EAC7979-5155-D4E8-3725-628F373D75DE}"/>
              </a:ext>
            </a:extLst>
          </p:cNvPr>
          <p:cNvSpPr/>
          <p:nvPr/>
        </p:nvSpPr>
        <p:spPr>
          <a:xfrm>
            <a:off x="2976006" y="385096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A0A6369-0F87-B5F4-3546-7C72FCD151A4}"/>
              </a:ext>
            </a:extLst>
          </p:cNvPr>
          <p:cNvSpPr/>
          <p:nvPr/>
        </p:nvSpPr>
        <p:spPr>
          <a:xfrm>
            <a:off x="5527390" y="1384779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A9007F5-52C0-3BE9-AD6C-EAE1F574CC86}"/>
              </a:ext>
            </a:extLst>
          </p:cNvPr>
          <p:cNvSpPr/>
          <p:nvPr/>
        </p:nvSpPr>
        <p:spPr>
          <a:xfrm>
            <a:off x="4832634" y="710372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2D1F78C-F4DA-3BC5-9E15-0B7F6C73718A}"/>
              </a:ext>
            </a:extLst>
          </p:cNvPr>
          <p:cNvSpPr/>
          <p:nvPr/>
        </p:nvSpPr>
        <p:spPr>
          <a:xfrm>
            <a:off x="7428665" y="1384779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0307DE6-E62A-CD50-E7DA-7E000CA6194D}"/>
              </a:ext>
            </a:extLst>
          </p:cNvPr>
          <p:cNvSpPr/>
          <p:nvPr/>
        </p:nvSpPr>
        <p:spPr>
          <a:xfrm>
            <a:off x="6733909" y="710372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924B3D3-59E1-2249-F86B-E1563BA7B9B8}"/>
              </a:ext>
            </a:extLst>
          </p:cNvPr>
          <p:cNvSpPr/>
          <p:nvPr/>
        </p:nvSpPr>
        <p:spPr>
          <a:xfrm>
            <a:off x="9342114" y="139370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8B5EAC0-AA5E-FEA8-C8DA-414FA52E3D08}"/>
              </a:ext>
            </a:extLst>
          </p:cNvPr>
          <p:cNvSpPr/>
          <p:nvPr/>
        </p:nvSpPr>
        <p:spPr>
          <a:xfrm>
            <a:off x="8647358" y="71929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C651160-73ED-FA95-00D5-EE9889691AC1}"/>
              </a:ext>
            </a:extLst>
          </p:cNvPr>
          <p:cNvSpPr/>
          <p:nvPr/>
        </p:nvSpPr>
        <p:spPr>
          <a:xfrm>
            <a:off x="11233897" y="1375079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6EB8E450-BDF6-F83E-53F4-56ED3D510AD3}"/>
              </a:ext>
            </a:extLst>
          </p:cNvPr>
          <p:cNvSpPr/>
          <p:nvPr/>
        </p:nvSpPr>
        <p:spPr>
          <a:xfrm>
            <a:off x="10539141" y="700672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7F638A3-B2CA-A093-827A-6E6369FC95FD}"/>
              </a:ext>
            </a:extLst>
          </p:cNvPr>
          <p:cNvSpPr/>
          <p:nvPr/>
        </p:nvSpPr>
        <p:spPr>
          <a:xfrm>
            <a:off x="12351828" y="10440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ED2AFBD-6FE6-AAD6-A6EB-A2E1995517FC}"/>
              </a:ext>
            </a:extLst>
          </p:cNvPr>
          <p:cNvSpPr/>
          <p:nvPr/>
        </p:nvSpPr>
        <p:spPr>
          <a:xfrm>
            <a:off x="12342303" y="20741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829A4DAB-207A-E844-10C7-E7EE5882BAD0}"/>
              </a:ext>
            </a:extLst>
          </p:cNvPr>
          <p:cNvSpPr/>
          <p:nvPr/>
        </p:nvSpPr>
        <p:spPr>
          <a:xfrm>
            <a:off x="6645321" y="10537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66B38CD6-69ED-2C6A-B2A7-A24CE14A7501}"/>
              </a:ext>
            </a:extLst>
          </p:cNvPr>
          <p:cNvSpPr/>
          <p:nvPr/>
        </p:nvSpPr>
        <p:spPr>
          <a:xfrm>
            <a:off x="6635796" y="20838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0EE9F19-88BE-8EDA-8F70-9695B5EE676B}"/>
              </a:ext>
            </a:extLst>
          </p:cNvPr>
          <p:cNvSpPr/>
          <p:nvPr/>
        </p:nvSpPr>
        <p:spPr>
          <a:xfrm>
            <a:off x="8546596" y="10537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49A36C3F-E348-A06C-D911-484BA81BF5FB}"/>
              </a:ext>
            </a:extLst>
          </p:cNvPr>
          <p:cNvSpPr/>
          <p:nvPr/>
        </p:nvSpPr>
        <p:spPr>
          <a:xfrm>
            <a:off x="8537071" y="20838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C4FBD7-798B-4DA5-68C5-28352E0D6B88}"/>
              </a:ext>
            </a:extLst>
          </p:cNvPr>
          <p:cNvSpPr/>
          <p:nvPr/>
        </p:nvSpPr>
        <p:spPr>
          <a:xfrm>
            <a:off x="10460045" y="10626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4247EBA1-F4C8-A534-8A8A-86D1AA3E67E2}"/>
              </a:ext>
            </a:extLst>
          </p:cNvPr>
          <p:cNvSpPr/>
          <p:nvPr/>
        </p:nvSpPr>
        <p:spPr>
          <a:xfrm>
            <a:off x="10450520" y="20927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A385C8B-B113-B8EE-0269-03EA39BA1187}"/>
              </a:ext>
            </a:extLst>
          </p:cNvPr>
          <p:cNvSpPr/>
          <p:nvPr/>
        </p:nvSpPr>
        <p:spPr>
          <a:xfrm>
            <a:off x="3681064" y="140204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D85EBD-E57D-ACAC-392F-BFD3E6D899E4}"/>
              </a:ext>
            </a:extLst>
          </p:cNvPr>
          <p:cNvSpPr/>
          <p:nvPr/>
        </p:nvSpPr>
        <p:spPr>
          <a:xfrm>
            <a:off x="2986308" y="72763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43C2688-EE82-E137-A6AF-2BD6624C4E9A}"/>
              </a:ext>
            </a:extLst>
          </p:cNvPr>
          <p:cNvSpPr/>
          <p:nvPr/>
        </p:nvSpPr>
        <p:spPr>
          <a:xfrm>
            <a:off x="1852563" y="1393705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AE9AB79-A9D7-7AC8-5854-EC7910594116}"/>
              </a:ext>
            </a:extLst>
          </p:cNvPr>
          <p:cNvSpPr/>
          <p:nvPr/>
        </p:nvSpPr>
        <p:spPr>
          <a:xfrm>
            <a:off x="1157807" y="719298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565432E-E8A7-2848-D6C1-343B867BA499}"/>
              </a:ext>
            </a:extLst>
          </p:cNvPr>
          <p:cNvSpPr/>
          <p:nvPr/>
        </p:nvSpPr>
        <p:spPr>
          <a:xfrm>
            <a:off x="37219" y="1394422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04772CA9-7E7A-D932-A919-C4829710AF5D}"/>
              </a:ext>
            </a:extLst>
          </p:cNvPr>
          <p:cNvSpPr/>
          <p:nvPr/>
        </p:nvSpPr>
        <p:spPr>
          <a:xfrm>
            <a:off x="-657537" y="720015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7EF4374-9AF0-2EC3-9831-549BBC538E31}"/>
              </a:ext>
            </a:extLst>
          </p:cNvPr>
          <p:cNvSpPr/>
          <p:nvPr/>
        </p:nvSpPr>
        <p:spPr>
          <a:xfrm>
            <a:off x="-711542" y="106339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CECCB8E-280C-4AC1-8942-C189801D5C2B}"/>
              </a:ext>
            </a:extLst>
          </p:cNvPr>
          <p:cNvSpPr/>
          <p:nvPr/>
        </p:nvSpPr>
        <p:spPr>
          <a:xfrm>
            <a:off x="-693178" y="209345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6771AB0-A5CC-9F64-6B1F-06FD97FC3ABD}"/>
              </a:ext>
            </a:extLst>
          </p:cNvPr>
          <p:cNvSpPr/>
          <p:nvPr/>
        </p:nvSpPr>
        <p:spPr>
          <a:xfrm>
            <a:off x="1103802" y="106267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847E6028-E65E-D011-2875-3E83D4797C9C}"/>
              </a:ext>
            </a:extLst>
          </p:cNvPr>
          <p:cNvSpPr/>
          <p:nvPr/>
        </p:nvSpPr>
        <p:spPr>
          <a:xfrm>
            <a:off x="1122166" y="20927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7C6FAAA-9019-EB28-B046-4F0305D78ADB}"/>
              </a:ext>
            </a:extLst>
          </p:cNvPr>
          <p:cNvSpPr/>
          <p:nvPr/>
        </p:nvSpPr>
        <p:spPr>
          <a:xfrm>
            <a:off x="2932303" y="10710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2B9FC6D-43CA-01DB-CBE5-0B352902C930}"/>
              </a:ext>
            </a:extLst>
          </p:cNvPr>
          <p:cNvSpPr/>
          <p:nvPr/>
        </p:nvSpPr>
        <p:spPr>
          <a:xfrm>
            <a:off x="2950667" y="21010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D2F0709-F3E9-6BD8-A2E3-374E4B6E81D1}"/>
              </a:ext>
            </a:extLst>
          </p:cNvPr>
          <p:cNvSpPr/>
          <p:nvPr/>
        </p:nvSpPr>
        <p:spPr>
          <a:xfrm>
            <a:off x="4778629" y="105374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0FD287C-B2E6-B65C-19E1-715A8E164BA1}"/>
              </a:ext>
            </a:extLst>
          </p:cNvPr>
          <p:cNvSpPr/>
          <p:nvPr/>
        </p:nvSpPr>
        <p:spPr>
          <a:xfrm>
            <a:off x="4796993" y="20838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5F575669-9169-F26B-1C37-82B0779C4575}"/>
              </a:ext>
            </a:extLst>
          </p:cNvPr>
          <p:cNvSpPr/>
          <p:nvPr/>
        </p:nvSpPr>
        <p:spPr>
          <a:xfrm>
            <a:off x="5527390" y="-33920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16A78F3-844E-AF71-4071-11CE27A4C0D0}"/>
              </a:ext>
            </a:extLst>
          </p:cNvPr>
          <p:cNvSpPr/>
          <p:nvPr/>
        </p:nvSpPr>
        <p:spPr>
          <a:xfrm>
            <a:off x="4832634" y="-101361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806515B-16C9-3B68-E666-9FA963CE4F57}"/>
              </a:ext>
            </a:extLst>
          </p:cNvPr>
          <p:cNvSpPr/>
          <p:nvPr/>
        </p:nvSpPr>
        <p:spPr>
          <a:xfrm>
            <a:off x="5115941" y="-10322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5521D721-1290-2EF9-3B47-F4639373E849}"/>
              </a:ext>
            </a:extLst>
          </p:cNvPr>
          <p:cNvSpPr/>
          <p:nvPr/>
        </p:nvSpPr>
        <p:spPr>
          <a:xfrm>
            <a:off x="6279846" y="-102292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A5FB300-E66B-9FC2-1DEC-B258D0836087}"/>
              </a:ext>
            </a:extLst>
          </p:cNvPr>
          <p:cNvSpPr/>
          <p:nvPr/>
        </p:nvSpPr>
        <p:spPr>
          <a:xfrm>
            <a:off x="7428665" y="-33920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0D0D2D-A629-1EDA-68E8-01AA2354DE5F}"/>
              </a:ext>
            </a:extLst>
          </p:cNvPr>
          <p:cNvSpPr/>
          <p:nvPr/>
        </p:nvSpPr>
        <p:spPr>
          <a:xfrm>
            <a:off x="6733909" y="-101361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93670E0-C9B9-8EE1-914C-8572C111764B}"/>
              </a:ext>
            </a:extLst>
          </p:cNvPr>
          <p:cNvSpPr/>
          <p:nvPr/>
        </p:nvSpPr>
        <p:spPr>
          <a:xfrm>
            <a:off x="7017216" y="-10322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1BAC2D8-B484-985C-6B8D-D6C72585EA34}"/>
              </a:ext>
            </a:extLst>
          </p:cNvPr>
          <p:cNvSpPr/>
          <p:nvPr/>
        </p:nvSpPr>
        <p:spPr>
          <a:xfrm>
            <a:off x="8181121" y="-10066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08A7B313-75CF-5796-B36C-CA2E8618400C}"/>
              </a:ext>
            </a:extLst>
          </p:cNvPr>
          <p:cNvSpPr/>
          <p:nvPr/>
        </p:nvSpPr>
        <p:spPr>
          <a:xfrm>
            <a:off x="9342114" y="-33028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8B47512-5288-0521-C0EF-1285D99B4217}"/>
              </a:ext>
            </a:extLst>
          </p:cNvPr>
          <p:cNvSpPr/>
          <p:nvPr/>
        </p:nvSpPr>
        <p:spPr>
          <a:xfrm>
            <a:off x="8647358" y="-1004687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F9F402C-6CC2-C92A-A146-2C31A5DEC443}"/>
              </a:ext>
            </a:extLst>
          </p:cNvPr>
          <p:cNvSpPr/>
          <p:nvPr/>
        </p:nvSpPr>
        <p:spPr>
          <a:xfrm>
            <a:off x="8930665" y="-10233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06EF584B-1419-E1F3-9D8E-37F27D39D88D}"/>
              </a:ext>
            </a:extLst>
          </p:cNvPr>
          <p:cNvSpPr/>
          <p:nvPr/>
        </p:nvSpPr>
        <p:spPr>
          <a:xfrm>
            <a:off x="10081125" y="-10167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ECF224E-7877-F310-AA74-EF331B20AC56}"/>
              </a:ext>
            </a:extLst>
          </p:cNvPr>
          <p:cNvSpPr/>
          <p:nvPr/>
        </p:nvSpPr>
        <p:spPr>
          <a:xfrm>
            <a:off x="11233897" y="-34890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DD2A2752-5DB8-AC16-2428-0D33B1613061}"/>
              </a:ext>
            </a:extLst>
          </p:cNvPr>
          <p:cNvSpPr/>
          <p:nvPr/>
        </p:nvSpPr>
        <p:spPr>
          <a:xfrm>
            <a:off x="10539141" y="-102331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75C7BBC-E3D8-E9DA-FC25-C9E1A2EAF680}"/>
              </a:ext>
            </a:extLst>
          </p:cNvPr>
          <p:cNvSpPr/>
          <p:nvPr/>
        </p:nvSpPr>
        <p:spPr>
          <a:xfrm>
            <a:off x="12342303" y="-65136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72EF20AD-A89D-7853-75F7-8AEF51AF56F9}"/>
              </a:ext>
            </a:extLst>
          </p:cNvPr>
          <p:cNvSpPr/>
          <p:nvPr/>
        </p:nvSpPr>
        <p:spPr>
          <a:xfrm>
            <a:off x="12342303" y="3501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0A8A49C8-994C-BF02-7873-BEE0684D12C8}"/>
              </a:ext>
            </a:extLst>
          </p:cNvPr>
          <p:cNvSpPr/>
          <p:nvPr/>
        </p:nvSpPr>
        <p:spPr>
          <a:xfrm>
            <a:off x="10822448" y="-104193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3C34268-C95B-B693-B5A8-DF59F781B95E}"/>
              </a:ext>
            </a:extLst>
          </p:cNvPr>
          <p:cNvSpPr/>
          <p:nvPr/>
        </p:nvSpPr>
        <p:spPr>
          <a:xfrm>
            <a:off x="11986353" y="-9963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E56376FE-F68B-549D-C82D-BD8B227A0315}"/>
              </a:ext>
            </a:extLst>
          </p:cNvPr>
          <p:cNvSpPr/>
          <p:nvPr/>
        </p:nvSpPr>
        <p:spPr>
          <a:xfrm>
            <a:off x="6635796" y="-64166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0E89F84-70F8-8910-04CD-431CE395B377}"/>
              </a:ext>
            </a:extLst>
          </p:cNvPr>
          <p:cNvSpPr/>
          <p:nvPr/>
        </p:nvSpPr>
        <p:spPr>
          <a:xfrm>
            <a:off x="6635796" y="3598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D118E26-D900-BA8E-194F-C7839EA510B5}"/>
              </a:ext>
            </a:extLst>
          </p:cNvPr>
          <p:cNvSpPr/>
          <p:nvPr/>
        </p:nvSpPr>
        <p:spPr>
          <a:xfrm>
            <a:off x="8537071" y="-64166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BF2313E-AA37-E543-BA97-36BEAECF1B2C}"/>
              </a:ext>
            </a:extLst>
          </p:cNvPr>
          <p:cNvSpPr/>
          <p:nvPr/>
        </p:nvSpPr>
        <p:spPr>
          <a:xfrm>
            <a:off x="8537071" y="3598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301673B-F50D-7FDF-A287-601B3593C746}"/>
              </a:ext>
            </a:extLst>
          </p:cNvPr>
          <p:cNvSpPr/>
          <p:nvPr/>
        </p:nvSpPr>
        <p:spPr>
          <a:xfrm>
            <a:off x="10450520" y="-6327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DF83DD89-4A47-F92F-0915-7F7D3BE23481}"/>
              </a:ext>
            </a:extLst>
          </p:cNvPr>
          <p:cNvSpPr/>
          <p:nvPr/>
        </p:nvSpPr>
        <p:spPr>
          <a:xfrm>
            <a:off x="10450520" y="3687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44E72B40-2D3D-ED9A-5816-C8776D00D9BF}"/>
              </a:ext>
            </a:extLst>
          </p:cNvPr>
          <p:cNvSpPr/>
          <p:nvPr/>
        </p:nvSpPr>
        <p:spPr>
          <a:xfrm>
            <a:off x="3681064" y="-32194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B28DDD89-EFA6-B9B4-7319-F07A99973792}"/>
              </a:ext>
            </a:extLst>
          </p:cNvPr>
          <p:cNvSpPr/>
          <p:nvPr/>
        </p:nvSpPr>
        <p:spPr>
          <a:xfrm>
            <a:off x="2986308" y="-99635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B4BDD7AA-7599-724B-9CD2-FA8924AC7FDA}"/>
              </a:ext>
            </a:extLst>
          </p:cNvPr>
          <p:cNvSpPr/>
          <p:nvPr/>
        </p:nvSpPr>
        <p:spPr>
          <a:xfrm>
            <a:off x="3269615" y="-101497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F0C4EAB6-E4E6-805F-6F7C-9D1DEFECDF58}"/>
              </a:ext>
            </a:extLst>
          </p:cNvPr>
          <p:cNvSpPr/>
          <p:nvPr/>
        </p:nvSpPr>
        <p:spPr>
          <a:xfrm>
            <a:off x="4433520" y="-100566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22DA611-8C8B-2125-31A1-5230EAFE9001}"/>
              </a:ext>
            </a:extLst>
          </p:cNvPr>
          <p:cNvSpPr/>
          <p:nvPr/>
        </p:nvSpPr>
        <p:spPr>
          <a:xfrm>
            <a:off x="1852563" y="-33028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CF0640F-2A40-797B-943F-A6B183AFC91D}"/>
              </a:ext>
            </a:extLst>
          </p:cNvPr>
          <p:cNvSpPr/>
          <p:nvPr/>
        </p:nvSpPr>
        <p:spPr>
          <a:xfrm>
            <a:off x="1157807" y="-1004687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C3916EB-B5A9-6F3B-075C-BFB2919469CC}"/>
              </a:ext>
            </a:extLst>
          </p:cNvPr>
          <p:cNvSpPr/>
          <p:nvPr/>
        </p:nvSpPr>
        <p:spPr>
          <a:xfrm>
            <a:off x="1441114" y="-10233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45B0A1D-FF32-074F-459F-505B72E776C8}"/>
              </a:ext>
            </a:extLst>
          </p:cNvPr>
          <p:cNvSpPr/>
          <p:nvPr/>
        </p:nvSpPr>
        <p:spPr>
          <a:xfrm>
            <a:off x="2605019" y="-101400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B7E818D-D6AA-F591-477B-E8EFE638378A}"/>
              </a:ext>
            </a:extLst>
          </p:cNvPr>
          <p:cNvSpPr/>
          <p:nvPr/>
        </p:nvSpPr>
        <p:spPr>
          <a:xfrm>
            <a:off x="37219" y="-32956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510AE3C2-CD17-11C3-D62E-4770B0B5C167}"/>
              </a:ext>
            </a:extLst>
          </p:cNvPr>
          <p:cNvSpPr/>
          <p:nvPr/>
        </p:nvSpPr>
        <p:spPr>
          <a:xfrm>
            <a:off x="-657537" y="-100397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2B5A3ED-CE45-D9DE-3A68-C7C81068FDE1}"/>
              </a:ext>
            </a:extLst>
          </p:cNvPr>
          <p:cNvSpPr/>
          <p:nvPr/>
        </p:nvSpPr>
        <p:spPr>
          <a:xfrm>
            <a:off x="-721067" y="-63201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80AA8EA-7DB9-EB33-B2EE-D23B3A8B1E77}"/>
              </a:ext>
            </a:extLst>
          </p:cNvPr>
          <p:cNvSpPr/>
          <p:nvPr/>
        </p:nvSpPr>
        <p:spPr>
          <a:xfrm>
            <a:off x="-693178" y="36947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3F40B84F-921F-00D4-C397-CA1EF7CE0250}"/>
              </a:ext>
            </a:extLst>
          </p:cNvPr>
          <p:cNvSpPr/>
          <p:nvPr/>
        </p:nvSpPr>
        <p:spPr>
          <a:xfrm>
            <a:off x="-374230" y="-102259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D9968168-BE54-8924-4B79-DE1405231C7C}"/>
              </a:ext>
            </a:extLst>
          </p:cNvPr>
          <p:cNvSpPr/>
          <p:nvPr/>
        </p:nvSpPr>
        <p:spPr>
          <a:xfrm>
            <a:off x="789675" y="-101328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1F5F016-4903-DC0E-73FF-944C0587135F}"/>
              </a:ext>
            </a:extLst>
          </p:cNvPr>
          <p:cNvSpPr/>
          <p:nvPr/>
        </p:nvSpPr>
        <p:spPr>
          <a:xfrm>
            <a:off x="1094277" y="-6327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198F8EC1-36AA-E8D1-9085-F0B41911C1CE}"/>
              </a:ext>
            </a:extLst>
          </p:cNvPr>
          <p:cNvSpPr/>
          <p:nvPr/>
        </p:nvSpPr>
        <p:spPr>
          <a:xfrm>
            <a:off x="1122166" y="3687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B540BB9-93DF-97D9-4EFE-443036251FD7}"/>
              </a:ext>
            </a:extLst>
          </p:cNvPr>
          <p:cNvSpPr/>
          <p:nvPr/>
        </p:nvSpPr>
        <p:spPr>
          <a:xfrm>
            <a:off x="2922778" y="-62439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B6421C9D-F479-98BF-8FBC-3D44C2EA48FB}"/>
              </a:ext>
            </a:extLst>
          </p:cNvPr>
          <p:cNvSpPr/>
          <p:nvPr/>
        </p:nvSpPr>
        <p:spPr>
          <a:xfrm>
            <a:off x="2950667" y="37709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B1C4EF9-873E-FD14-4C21-D20206DB467F}"/>
              </a:ext>
            </a:extLst>
          </p:cNvPr>
          <p:cNvSpPr/>
          <p:nvPr/>
        </p:nvSpPr>
        <p:spPr>
          <a:xfrm>
            <a:off x="4769104" y="-64166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5676415-C32E-FA10-37A2-2C5F0469FFAC}"/>
              </a:ext>
            </a:extLst>
          </p:cNvPr>
          <p:cNvSpPr/>
          <p:nvPr/>
        </p:nvSpPr>
        <p:spPr>
          <a:xfrm>
            <a:off x="4796993" y="35982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5426F1D-06DC-EE67-F3D2-ECDA799B101E}"/>
              </a:ext>
            </a:extLst>
          </p:cNvPr>
          <p:cNvSpPr/>
          <p:nvPr/>
        </p:nvSpPr>
        <p:spPr>
          <a:xfrm>
            <a:off x="3294954" y="245890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A84F33D-A0D3-81A0-95FC-C54312D3FB06}"/>
              </a:ext>
            </a:extLst>
          </p:cNvPr>
          <p:cNvSpPr/>
          <p:nvPr/>
        </p:nvSpPr>
        <p:spPr>
          <a:xfrm>
            <a:off x="4458859" y="246821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6823162-D6C8-28C1-C8DB-C7CF98C5EFA3}"/>
              </a:ext>
            </a:extLst>
          </p:cNvPr>
          <p:cNvSpPr/>
          <p:nvPr/>
        </p:nvSpPr>
        <p:spPr>
          <a:xfrm>
            <a:off x="1466453" y="245056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2DD87C6-92FC-0A69-DC3D-08C95637F84A}"/>
              </a:ext>
            </a:extLst>
          </p:cNvPr>
          <p:cNvSpPr/>
          <p:nvPr/>
        </p:nvSpPr>
        <p:spPr>
          <a:xfrm>
            <a:off x="2630358" y="2459878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769D6A0-0B8C-6B73-2FD8-9BB7C9D305C0}"/>
              </a:ext>
            </a:extLst>
          </p:cNvPr>
          <p:cNvSpPr/>
          <p:nvPr/>
        </p:nvSpPr>
        <p:spPr>
          <a:xfrm>
            <a:off x="-348891" y="245128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5416100-3109-F338-1D87-DFD56F1B130D}"/>
              </a:ext>
            </a:extLst>
          </p:cNvPr>
          <p:cNvSpPr/>
          <p:nvPr/>
        </p:nvSpPr>
        <p:spPr>
          <a:xfrm>
            <a:off x="815014" y="246059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68C405F-E3FB-C5E0-371D-5CF7EBC65F68}"/>
              </a:ext>
            </a:extLst>
          </p:cNvPr>
          <p:cNvSpPr/>
          <p:nvPr/>
        </p:nvSpPr>
        <p:spPr>
          <a:xfrm>
            <a:off x="5115941" y="69174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9078240-E9CB-6DCD-BABF-3FCE9CF5A0AF}"/>
              </a:ext>
            </a:extLst>
          </p:cNvPr>
          <p:cNvSpPr/>
          <p:nvPr/>
        </p:nvSpPr>
        <p:spPr>
          <a:xfrm>
            <a:off x="3269615" y="70900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30E14D6-73BD-293A-E9DA-027E0FF552B4}"/>
              </a:ext>
            </a:extLst>
          </p:cNvPr>
          <p:cNvSpPr/>
          <p:nvPr/>
        </p:nvSpPr>
        <p:spPr>
          <a:xfrm>
            <a:off x="4433520" y="71832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2D6F1CBD-CF7F-7808-1576-F9DF28C7AAB7}"/>
              </a:ext>
            </a:extLst>
          </p:cNvPr>
          <p:cNvSpPr/>
          <p:nvPr/>
        </p:nvSpPr>
        <p:spPr>
          <a:xfrm>
            <a:off x="1441114" y="7006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F0F8D026-0021-C041-81B8-407C2A75F4BA}"/>
              </a:ext>
            </a:extLst>
          </p:cNvPr>
          <p:cNvSpPr/>
          <p:nvPr/>
        </p:nvSpPr>
        <p:spPr>
          <a:xfrm>
            <a:off x="2605019" y="70998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76D47D0-1753-6D93-56D4-60ECB5ADEB69}"/>
              </a:ext>
            </a:extLst>
          </p:cNvPr>
          <p:cNvSpPr/>
          <p:nvPr/>
        </p:nvSpPr>
        <p:spPr>
          <a:xfrm>
            <a:off x="-374230" y="70138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A2EBFF3-2331-7A92-CF1F-A8E552C37AEA}"/>
              </a:ext>
            </a:extLst>
          </p:cNvPr>
          <p:cNvSpPr/>
          <p:nvPr/>
        </p:nvSpPr>
        <p:spPr>
          <a:xfrm>
            <a:off x="789675" y="71070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045B3B0-BF6F-57EC-84CF-2AE97CD80809}"/>
              </a:ext>
            </a:extLst>
          </p:cNvPr>
          <p:cNvSpPr/>
          <p:nvPr/>
        </p:nvSpPr>
        <p:spPr>
          <a:xfrm>
            <a:off x="6279846" y="70105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4C471BC-9FE8-E689-E3DD-66941D85DE81}"/>
              </a:ext>
            </a:extLst>
          </p:cNvPr>
          <p:cNvSpPr/>
          <p:nvPr/>
        </p:nvSpPr>
        <p:spPr>
          <a:xfrm>
            <a:off x="7017216" y="69174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857AF1A-9326-614E-491A-B768E0A90052}"/>
              </a:ext>
            </a:extLst>
          </p:cNvPr>
          <p:cNvSpPr/>
          <p:nvPr/>
        </p:nvSpPr>
        <p:spPr>
          <a:xfrm>
            <a:off x="8181121" y="71736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8507F11-29DC-864B-A5F9-6852629CCCF9}"/>
              </a:ext>
            </a:extLst>
          </p:cNvPr>
          <p:cNvSpPr/>
          <p:nvPr/>
        </p:nvSpPr>
        <p:spPr>
          <a:xfrm>
            <a:off x="8930665" y="70067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D94BDDC-070A-838D-1D08-2F20A7935DCC}"/>
              </a:ext>
            </a:extLst>
          </p:cNvPr>
          <p:cNvSpPr/>
          <p:nvPr/>
        </p:nvSpPr>
        <p:spPr>
          <a:xfrm>
            <a:off x="10081125" y="70719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69BF3C4-912D-53D7-8236-BAA4F5F15A3F}"/>
              </a:ext>
            </a:extLst>
          </p:cNvPr>
          <p:cNvSpPr/>
          <p:nvPr/>
        </p:nvSpPr>
        <p:spPr>
          <a:xfrm>
            <a:off x="10822448" y="68204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1F96150-DFCE-55D4-CD63-786EBF7B7076}"/>
              </a:ext>
            </a:extLst>
          </p:cNvPr>
          <p:cNvSpPr/>
          <p:nvPr/>
        </p:nvSpPr>
        <p:spPr>
          <a:xfrm>
            <a:off x="11986353" y="72763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F3F5781F-CB25-1BEE-BB0B-1D2FA6BCBB6E}"/>
              </a:ext>
            </a:extLst>
          </p:cNvPr>
          <p:cNvSpPr/>
          <p:nvPr/>
        </p:nvSpPr>
        <p:spPr>
          <a:xfrm>
            <a:off x="5552729" y="487907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084DAA62-3ED7-BB85-A0B3-FE1AD85FA44A}"/>
              </a:ext>
            </a:extLst>
          </p:cNvPr>
          <p:cNvSpPr/>
          <p:nvPr/>
        </p:nvSpPr>
        <p:spPr>
          <a:xfrm>
            <a:off x="4857973" y="420466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03C56C13-108D-E5FE-C2DF-9C8F414780D3}"/>
              </a:ext>
            </a:extLst>
          </p:cNvPr>
          <p:cNvSpPr/>
          <p:nvPr/>
        </p:nvSpPr>
        <p:spPr>
          <a:xfrm>
            <a:off x="7454004" y="487907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66526CB-AFBB-0BA7-FEE9-4BABB0F74DFB}"/>
              </a:ext>
            </a:extLst>
          </p:cNvPr>
          <p:cNvSpPr/>
          <p:nvPr/>
        </p:nvSpPr>
        <p:spPr>
          <a:xfrm>
            <a:off x="6759248" y="420466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702EBCD0-FF24-F9C6-7D39-5EE6F1864FF0}"/>
              </a:ext>
            </a:extLst>
          </p:cNvPr>
          <p:cNvSpPr/>
          <p:nvPr/>
        </p:nvSpPr>
        <p:spPr>
          <a:xfrm>
            <a:off x="9367453" y="488799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2DFD050A-20D0-6952-0BDE-9EAC38A250A9}"/>
              </a:ext>
            </a:extLst>
          </p:cNvPr>
          <p:cNvSpPr/>
          <p:nvPr/>
        </p:nvSpPr>
        <p:spPr>
          <a:xfrm>
            <a:off x="8672697" y="4213589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DF3C934-1D74-A814-BC96-3C101C7FAD67}"/>
              </a:ext>
            </a:extLst>
          </p:cNvPr>
          <p:cNvSpPr/>
          <p:nvPr/>
        </p:nvSpPr>
        <p:spPr>
          <a:xfrm>
            <a:off x="11259236" y="486937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FE79A33C-4E24-69CD-16C7-768965F353AB}"/>
              </a:ext>
            </a:extLst>
          </p:cNvPr>
          <p:cNvSpPr/>
          <p:nvPr/>
        </p:nvSpPr>
        <p:spPr>
          <a:xfrm>
            <a:off x="10564480" y="419496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83E112F-2ED8-610A-E4B9-CBB35D444796}"/>
              </a:ext>
            </a:extLst>
          </p:cNvPr>
          <p:cNvSpPr/>
          <p:nvPr/>
        </p:nvSpPr>
        <p:spPr>
          <a:xfrm>
            <a:off x="12386692" y="45192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9FF01113-8FEE-A7C9-ECAD-A99FA3C61043}"/>
              </a:ext>
            </a:extLst>
          </p:cNvPr>
          <p:cNvSpPr/>
          <p:nvPr/>
        </p:nvSpPr>
        <p:spPr>
          <a:xfrm>
            <a:off x="12367642" y="556840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44DB927A-C902-FB4B-D81B-D30A77C4611F}"/>
              </a:ext>
            </a:extLst>
          </p:cNvPr>
          <p:cNvSpPr/>
          <p:nvPr/>
        </p:nvSpPr>
        <p:spPr>
          <a:xfrm>
            <a:off x="6680185" y="45289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18B3C55-49FF-C342-B473-B523E6B825BF}"/>
              </a:ext>
            </a:extLst>
          </p:cNvPr>
          <p:cNvSpPr/>
          <p:nvPr/>
        </p:nvSpPr>
        <p:spPr>
          <a:xfrm>
            <a:off x="6661135" y="557810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4435A83-4065-1F33-F878-F5AD33D14320}"/>
              </a:ext>
            </a:extLst>
          </p:cNvPr>
          <p:cNvSpPr/>
          <p:nvPr/>
        </p:nvSpPr>
        <p:spPr>
          <a:xfrm>
            <a:off x="8581460" y="45289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07E554F6-7879-9174-60B6-1BE25568FB18}"/>
              </a:ext>
            </a:extLst>
          </p:cNvPr>
          <p:cNvSpPr/>
          <p:nvPr/>
        </p:nvSpPr>
        <p:spPr>
          <a:xfrm>
            <a:off x="8562410" y="557810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FC68E97-1E10-5D0A-5B5E-2DFB975AFC32}"/>
              </a:ext>
            </a:extLst>
          </p:cNvPr>
          <p:cNvSpPr/>
          <p:nvPr/>
        </p:nvSpPr>
        <p:spPr>
          <a:xfrm>
            <a:off x="10494909" y="453791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24C41B85-A625-BADB-C012-E1EEF82CD126}"/>
              </a:ext>
            </a:extLst>
          </p:cNvPr>
          <p:cNvSpPr/>
          <p:nvPr/>
        </p:nvSpPr>
        <p:spPr>
          <a:xfrm>
            <a:off x="10475859" y="558703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4E6224D-A181-B534-EA68-E9B7E266C790}"/>
              </a:ext>
            </a:extLst>
          </p:cNvPr>
          <p:cNvSpPr/>
          <p:nvPr/>
        </p:nvSpPr>
        <p:spPr>
          <a:xfrm>
            <a:off x="3706403" y="489633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437643B-0B07-9D89-2D83-F03736273C7D}"/>
              </a:ext>
            </a:extLst>
          </p:cNvPr>
          <p:cNvSpPr/>
          <p:nvPr/>
        </p:nvSpPr>
        <p:spPr>
          <a:xfrm>
            <a:off x="3011647" y="422192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428996D5-40FF-A9B1-1408-78339B8DDEF0}"/>
              </a:ext>
            </a:extLst>
          </p:cNvPr>
          <p:cNvSpPr/>
          <p:nvPr/>
        </p:nvSpPr>
        <p:spPr>
          <a:xfrm>
            <a:off x="1877902" y="4887996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FB4796FC-2D77-F058-4352-10D56E3967B9}"/>
              </a:ext>
            </a:extLst>
          </p:cNvPr>
          <p:cNvSpPr/>
          <p:nvPr/>
        </p:nvSpPr>
        <p:spPr>
          <a:xfrm>
            <a:off x="1183146" y="4213589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FA014B30-D6D2-AA27-0A15-965FA3A3A9DD}"/>
              </a:ext>
            </a:extLst>
          </p:cNvPr>
          <p:cNvSpPr/>
          <p:nvPr/>
        </p:nvSpPr>
        <p:spPr>
          <a:xfrm>
            <a:off x="62558" y="488871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343A846D-4887-3722-7A2D-E6F3E8C36AC3}"/>
              </a:ext>
            </a:extLst>
          </p:cNvPr>
          <p:cNvSpPr/>
          <p:nvPr/>
        </p:nvSpPr>
        <p:spPr>
          <a:xfrm>
            <a:off x="-632198" y="421430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102BFAB9-0E37-C74E-F690-1D2CF504A3B4}"/>
              </a:ext>
            </a:extLst>
          </p:cNvPr>
          <p:cNvSpPr/>
          <p:nvPr/>
        </p:nvSpPr>
        <p:spPr>
          <a:xfrm>
            <a:off x="-676678" y="453863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6726A7AB-4171-201F-5440-2258034BE9D4}"/>
              </a:ext>
            </a:extLst>
          </p:cNvPr>
          <p:cNvSpPr/>
          <p:nvPr/>
        </p:nvSpPr>
        <p:spPr>
          <a:xfrm>
            <a:off x="-667839" y="558774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B637171-8C1B-2A3F-2735-E29320CC4C66}"/>
              </a:ext>
            </a:extLst>
          </p:cNvPr>
          <p:cNvSpPr/>
          <p:nvPr/>
        </p:nvSpPr>
        <p:spPr>
          <a:xfrm>
            <a:off x="1138666" y="453791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F5600717-8EAF-FBA2-EAD2-551E7F29CFAC}"/>
              </a:ext>
            </a:extLst>
          </p:cNvPr>
          <p:cNvSpPr/>
          <p:nvPr/>
        </p:nvSpPr>
        <p:spPr>
          <a:xfrm>
            <a:off x="1147505" y="558703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2139E4A1-19E8-5C36-7DB9-EF58BA20A1CC}"/>
              </a:ext>
            </a:extLst>
          </p:cNvPr>
          <p:cNvSpPr/>
          <p:nvPr/>
        </p:nvSpPr>
        <p:spPr>
          <a:xfrm>
            <a:off x="2967167" y="454625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8D561DE7-F5D0-E9F7-EA0A-38C37C3A83F7}"/>
              </a:ext>
            </a:extLst>
          </p:cNvPr>
          <p:cNvSpPr/>
          <p:nvPr/>
        </p:nvSpPr>
        <p:spPr>
          <a:xfrm>
            <a:off x="2976006" y="559536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1C49911C-F374-A242-7AD6-8F69A726B395}"/>
              </a:ext>
            </a:extLst>
          </p:cNvPr>
          <p:cNvSpPr/>
          <p:nvPr/>
        </p:nvSpPr>
        <p:spPr>
          <a:xfrm>
            <a:off x="4813493" y="45289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5D2B4B12-F8B3-8742-B452-D464D298863F}"/>
              </a:ext>
            </a:extLst>
          </p:cNvPr>
          <p:cNvSpPr/>
          <p:nvPr/>
        </p:nvSpPr>
        <p:spPr>
          <a:xfrm>
            <a:off x="4822332" y="557810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95349A9-AC2F-3119-02AE-D98EC01FEC6D}"/>
              </a:ext>
            </a:extLst>
          </p:cNvPr>
          <p:cNvSpPr/>
          <p:nvPr/>
        </p:nvSpPr>
        <p:spPr>
          <a:xfrm>
            <a:off x="5523300" y="6622067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857627B-9A15-2410-F5AC-7879F69D2A93}"/>
              </a:ext>
            </a:extLst>
          </p:cNvPr>
          <p:cNvSpPr/>
          <p:nvPr/>
        </p:nvSpPr>
        <p:spPr>
          <a:xfrm>
            <a:off x="4828544" y="594766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3C93C646-7ED0-F58A-9131-0BB61C2D82D2}"/>
              </a:ext>
            </a:extLst>
          </p:cNvPr>
          <p:cNvSpPr/>
          <p:nvPr/>
        </p:nvSpPr>
        <p:spPr>
          <a:xfrm>
            <a:off x="5160086" y="766796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1AC2E8B-8A12-5CD5-817D-85787F08A578}"/>
              </a:ext>
            </a:extLst>
          </p:cNvPr>
          <p:cNvSpPr/>
          <p:nvPr/>
        </p:nvSpPr>
        <p:spPr>
          <a:xfrm>
            <a:off x="6262311" y="765865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2E8713E5-83B4-2A5A-67F3-805D856B43A7}"/>
              </a:ext>
            </a:extLst>
          </p:cNvPr>
          <p:cNvSpPr/>
          <p:nvPr/>
        </p:nvSpPr>
        <p:spPr>
          <a:xfrm>
            <a:off x="7424575" y="6622067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3F983EBC-7A62-BA83-CCDF-A9E3BB9914CD}"/>
              </a:ext>
            </a:extLst>
          </p:cNvPr>
          <p:cNvSpPr/>
          <p:nvPr/>
        </p:nvSpPr>
        <p:spPr>
          <a:xfrm>
            <a:off x="6729819" y="594766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470C819F-504E-19BA-6732-5FAB23D6D65B}"/>
              </a:ext>
            </a:extLst>
          </p:cNvPr>
          <p:cNvSpPr/>
          <p:nvPr/>
        </p:nvSpPr>
        <p:spPr>
          <a:xfrm>
            <a:off x="7061361" y="766796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D192D43-8FA6-01B6-054B-A91E9CF2342A}"/>
              </a:ext>
            </a:extLst>
          </p:cNvPr>
          <p:cNvSpPr/>
          <p:nvPr/>
        </p:nvSpPr>
        <p:spPr>
          <a:xfrm>
            <a:off x="8163586" y="765865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741A4571-010D-310E-86AD-417F4B7C007B}"/>
              </a:ext>
            </a:extLst>
          </p:cNvPr>
          <p:cNvSpPr/>
          <p:nvPr/>
        </p:nvSpPr>
        <p:spPr>
          <a:xfrm>
            <a:off x="9338024" y="663099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F135905C-F229-D2D1-0B13-A532FAB9AF80}"/>
              </a:ext>
            </a:extLst>
          </p:cNvPr>
          <p:cNvSpPr/>
          <p:nvPr/>
        </p:nvSpPr>
        <p:spPr>
          <a:xfrm>
            <a:off x="8643268" y="595658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F4EB723B-6D4C-9425-362F-3AEBC4C5C3CB}"/>
              </a:ext>
            </a:extLst>
          </p:cNvPr>
          <p:cNvSpPr/>
          <p:nvPr/>
        </p:nvSpPr>
        <p:spPr>
          <a:xfrm>
            <a:off x="8974810" y="76768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1DF5C490-D16B-5413-21C9-80E5126D0549}"/>
              </a:ext>
            </a:extLst>
          </p:cNvPr>
          <p:cNvSpPr/>
          <p:nvPr/>
        </p:nvSpPr>
        <p:spPr>
          <a:xfrm>
            <a:off x="10077035" y="766757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188D9DBA-E883-9569-CD86-E8419A4B1288}"/>
              </a:ext>
            </a:extLst>
          </p:cNvPr>
          <p:cNvSpPr/>
          <p:nvPr/>
        </p:nvSpPr>
        <p:spPr>
          <a:xfrm>
            <a:off x="11229807" y="6612367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E81645C-EEDB-AD0D-64B6-209DAB3B67DC}"/>
              </a:ext>
            </a:extLst>
          </p:cNvPr>
          <p:cNvSpPr/>
          <p:nvPr/>
        </p:nvSpPr>
        <p:spPr>
          <a:xfrm>
            <a:off x="10535051" y="5937960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84CB9582-0D08-B895-CB29-1D3FEE41BDDD}"/>
              </a:ext>
            </a:extLst>
          </p:cNvPr>
          <p:cNvSpPr/>
          <p:nvPr/>
        </p:nvSpPr>
        <p:spPr>
          <a:xfrm>
            <a:off x="12357263" y="62622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EB3ED017-B9A6-A69C-75F5-FAA69673D6D6}"/>
              </a:ext>
            </a:extLst>
          </p:cNvPr>
          <p:cNvSpPr/>
          <p:nvPr/>
        </p:nvSpPr>
        <p:spPr>
          <a:xfrm>
            <a:off x="12338213" y="731140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A76FA2AC-C004-9230-CCC7-3C4C56938E33}"/>
              </a:ext>
            </a:extLst>
          </p:cNvPr>
          <p:cNvSpPr/>
          <p:nvPr/>
        </p:nvSpPr>
        <p:spPr>
          <a:xfrm>
            <a:off x="10866593" y="765826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5627493D-6D1F-77F9-B6C0-76E025ACCD9C}"/>
              </a:ext>
            </a:extLst>
          </p:cNvPr>
          <p:cNvSpPr/>
          <p:nvPr/>
        </p:nvSpPr>
        <p:spPr>
          <a:xfrm>
            <a:off x="11968818" y="764895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AEB83EA-10A5-E3CE-3147-F1133175DA3B}"/>
              </a:ext>
            </a:extLst>
          </p:cNvPr>
          <p:cNvSpPr/>
          <p:nvPr/>
        </p:nvSpPr>
        <p:spPr>
          <a:xfrm>
            <a:off x="6650756" y="627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E4F353B3-B23F-F905-462C-D691AC7A8B59}"/>
              </a:ext>
            </a:extLst>
          </p:cNvPr>
          <p:cNvSpPr/>
          <p:nvPr/>
        </p:nvSpPr>
        <p:spPr>
          <a:xfrm>
            <a:off x="6631706" y="732110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EDAFC61F-3FFA-EF30-DDAC-B9A67E0467C5}"/>
              </a:ext>
            </a:extLst>
          </p:cNvPr>
          <p:cNvSpPr/>
          <p:nvPr/>
        </p:nvSpPr>
        <p:spPr>
          <a:xfrm>
            <a:off x="8552031" y="627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8D227F78-0EC2-9817-DAD8-533D32753A02}"/>
              </a:ext>
            </a:extLst>
          </p:cNvPr>
          <p:cNvSpPr/>
          <p:nvPr/>
        </p:nvSpPr>
        <p:spPr>
          <a:xfrm>
            <a:off x="8532981" y="732110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3418440C-677A-6E4F-12C3-7F247DCB60F9}"/>
              </a:ext>
            </a:extLst>
          </p:cNvPr>
          <p:cNvSpPr/>
          <p:nvPr/>
        </p:nvSpPr>
        <p:spPr>
          <a:xfrm>
            <a:off x="10465480" y="62809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F2BB7483-8613-66DD-DB6D-304DD791CE10}"/>
              </a:ext>
            </a:extLst>
          </p:cNvPr>
          <p:cNvSpPr/>
          <p:nvPr/>
        </p:nvSpPr>
        <p:spPr>
          <a:xfrm>
            <a:off x="10446430" y="733002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C4B4485-CFD3-046C-7A24-0C1D83FF5675}"/>
              </a:ext>
            </a:extLst>
          </p:cNvPr>
          <p:cNvSpPr/>
          <p:nvPr/>
        </p:nvSpPr>
        <p:spPr>
          <a:xfrm>
            <a:off x="3676974" y="663933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20697363-4BCE-9E1E-8F3F-497477C10ECD}"/>
              </a:ext>
            </a:extLst>
          </p:cNvPr>
          <p:cNvSpPr/>
          <p:nvPr/>
        </p:nvSpPr>
        <p:spPr>
          <a:xfrm>
            <a:off x="2982218" y="596492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5598A67A-93DA-98ED-DBB5-2B75987B7990}"/>
              </a:ext>
            </a:extLst>
          </p:cNvPr>
          <p:cNvSpPr/>
          <p:nvPr/>
        </p:nvSpPr>
        <p:spPr>
          <a:xfrm>
            <a:off x="3313760" y="768522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F1318F78-5B67-9EC0-20F3-A84E4ED7D03C}"/>
              </a:ext>
            </a:extLst>
          </p:cNvPr>
          <p:cNvSpPr/>
          <p:nvPr/>
        </p:nvSpPr>
        <p:spPr>
          <a:xfrm>
            <a:off x="4415985" y="767591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0D498FC6-7F0E-A2F5-BCC1-115A0B3136C8}"/>
              </a:ext>
            </a:extLst>
          </p:cNvPr>
          <p:cNvSpPr/>
          <p:nvPr/>
        </p:nvSpPr>
        <p:spPr>
          <a:xfrm>
            <a:off x="1848473" y="6630993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A73FBD48-F95E-2FAD-6141-BDF11897D880}"/>
              </a:ext>
            </a:extLst>
          </p:cNvPr>
          <p:cNvSpPr/>
          <p:nvPr/>
        </p:nvSpPr>
        <p:spPr>
          <a:xfrm>
            <a:off x="1153717" y="5956586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2513F8CF-C484-91C6-5A94-4B24A333EDAB}"/>
              </a:ext>
            </a:extLst>
          </p:cNvPr>
          <p:cNvSpPr/>
          <p:nvPr/>
        </p:nvSpPr>
        <p:spPr>
          <a:xfrm>
            <a:off x="1485259" y="767689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B9B77828-49FD-39D2-1A5C-8583489634EC}"/>
              </a:ext>
            </a:extLst>
          </p:cNvPr>
          <p:cNvSpPr/>
          <p:nvPr/>
        </p:nvSpPr>
        <p:spPr>
          <a:xfrm>
            <a:off x="2587484" y="766757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15F99372-AE2F-C43E-C8B2-4E5FC97AEFC2}"/>
              </a:ext>
            </a:extLst>
          </p:cNvPr>
          <p:cNvSpPr/>
          <p:nvPr/>
        </p:nvSpPr>
        <p:spPr>
          <a:xfrm>
            <a:off x="33129" y="6631710"/>
            <a:ext cx="696957" cy="69903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D1B91062-EB8F-9152-C00E-E1EBD0C7FB08}"/>
              </a:ext>
            </a:extLst>
          </p:cNvPr>
          <p:cNvSpPr/>
          <p:nvPr/>
        </p:nvSpPr>
        <p:spPr>
          <a:xfrm>
            <a:off x="-661627" y="5957303"/>
            <a:ext cx="2086468" cy="2047848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83893E5-0607-33D7-B418-91327C6FBC16}"/>
              </a:ext>
            </a:extLst>
          </p:cNvPr>
          <p:cNvSpPr/>
          <p:nvPr/>
        </p:nvSpPr>
        <p:spPr>
          <a:xfrm>
            <a:off x="-706107" y="628163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03F47248-97D6-FA40-BE24-A2830537E43D}"/>
              </a:ext>
            </a:extLst>
          </p:cNvPr>
          <p:cNvSpPr/>
          <p:nvPr/>
        </p:nvSpPr>
        <p:spPr>
          <a:xfrm>
            <a:off x="-697268" y="733074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23118E32-05A8-D41D-937E-1BFE7C856723}"/>
              </a:ext>
            </a:extLst>
          </p:cNvPr>
          <p:cNvSpPr/>
          <p:nvPr/>
        </p:nvSpPr>
        <p:spPr>
          <a:xfrm>
            <a:off x="-330085" y="767760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07A55072-18BE-21B7-F735-F490371757B5}"/>
              </a:ext>
            </a:extLst>
          </p:cNvPr>
          <p:cNvSpPr/>
          <p:nvPr/>
        </p:nvSpPr>
        <p:spPr>
          <a:xfrm>
            <a:off x="772140" y="766829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10BF31F4-5EEC-F440-7648-84B75D80EF0B}"/>
              </a:ext>
            </a:extLst>
          </p:cNvPr>
          <p:cNvSpPr/>
          <p:nvPr/>
        </p:nvSpPr>
        <p:spPr>
          <a:xfrm>
            <a:off x="1109237" y="628091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D1B584D0-A630-5D1E-0038-EC2F3CD8F163}"/>
              </a:ext>
            </a:extLst>
          </p:cNvPr>
          <p:cNvSpPr/>
          <p:nvPr/>
        </p:nvSpPr>
        <p:spPr>
          <a:xfrm>
            <a:off x="1118076" y="733002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992E1865-C876-FABC-1786-B7EF4ED32790}"/>
              </a:ext>
            </a:extLst>
          </p:cNvPr>
          <p:cNvSpPr/>
          <p:nvPr/>
        </p:nvSpPr>
        <p:spPr>
          <a:xfrm>
            <a:off x="2937738" y="628925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54E2FA7-406A-967B-B0DD-20FA0BDF010D}"/>
              </a:ext>
            </a:extLst>
          </p:cNvPr>
          <p:cNvSpPr/>
          <p:nvPr/>
        </p:nvSpPr>
        <p:spPr>
          <a:xfrm>
            <a:off x="2946577" y="733836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3F44C4D8-A0B8-A8E6-037D-F3E43DCFAC0B}"/>
              </a:ext>
            </a:extLst>
          </p:cNvPr>
          <p:cNvSpPr/>
          <p:nvPr/>
        </p:nvSpPr>
        <p:spPr>
          <a:xfrm>
            <a:off x="4784064" y="627198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95DB414D-9348-5146-18B4-BC21FAB05CF9}"/>
              </a:ext>
            </a:extLst>
          </p:cNvPr>
          <p:cNvSpPr/>
          <p:nvPr/>
        </p:nvSpPr>
        <p:spPr>
          <a:xfrm>
            <a:off x="4792903" y="7321101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4E080ED-3987-BA27-437C-933A7627C836}"/>
              </a:ext>
            </a:extLst>
          </p:cNvPr>
          <p:cNvSpPr/>
          <p:nvPr/>
        </p:nvSpPr>
        <p:spPr>
          <a:xfrm>
            <a:off x="7090790" y="418056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E34A2A-64D8-91D8-F921-B03CB10FF2CF}"/>
              </a:ext>
            </a:extLst>
          </p:cNvPr>
          <p:cNvSpPr/>
          <p:nvPr/>
        </p:nvSpPr>
        <p:spPr>
          <a:xfrm>
            <a:off x="8193015" y="417125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57FAF97-7112-AA82-BDFA-30EF3D21EC3D}"/>
              </a:ext>
            </a:extLst>
          </p:cNvPr>
          <p:cNvSpPr/>
          <p:nvPr/>
        </p:nvSpPr>
        <p:spPr>
          <a:xfrm>
            <a:off x="9004239" y="418949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E365D6B-234E-2842-F77C-F52DBBE0BD44}"/>
              </a:ext>
            </a:extLst>
          </p:cNvPr>
          <p:cNvSpPr/>
          <p:nvPr/>
        </p:nvSpPr>
        <p:spPr>
          <a:xfrm>
            <a:off x="10106464" y="418018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91F0B56-79D8-28F1-639C-24DF716A3E27}"/>
              </a:ext>
            </a:extLst>
          </p:cNvPr>
          <p:cNvSpPr/>
          <p:nvPr/>
        </p:nvSpPr>
        <p:spPr>
          <a:xfrm>
            <a:off x="10896022" y="417086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E5D9881-7E8E-AD91-3A99-C017F3B1E72D}"/>
              </a:ext>
            </a:extLst>
          </p:cNvPr>
          <p:cNvSpPr/>
          <p:nvPr/>
        </p:nvSpPr>
        <p:spPr>
          <a:xfrm>
            <a:off x="11998247" y="4161556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23384FB-C7BE-FEAD-D6DA-3AB02F8D6C1D}"/>
              </a:ext>
            </a:extLst>
          </p:cNvPr>
          <p:cNvSpPr/>
          <p:nvPr/>
        </p:nvSpPr>
        <p:spPr>
          <a:xfrm>
            <a:off x="3343189" y="419783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A58D503-03C4-0D7D-8D77-3AD3F1BA9EF0}"/>
              </a:ext>
            </a:extLst>
          </p:cNvPr>
          <p:cNvSpPr/>
          <p:nvPr/>
        </p:nvSpPr>
        <p:spPr>
          <a:xfrm>
            <a:off x="4445414" y="418851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7C0FEAE-5528-A909-F714-A458B18C142F}"/>
              </a:ext>
            </a:extLst>
          </p:cNvPr>
          <p:cNvSpPr/>
          <p:nvPr/>
        </p:nvSpPr>
        <p:spPr>
          <a:xfrm>
            <a:off x="1514688" y="4189495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D37753C-3A75-4030-0B30-B2B2CA51677A}"/>
              </a:ext>
            </a:extLst>
          </p:cNvPr>
          <p:cNvSpPr/>
          <p:nvPr/>
        </p:nvSpPr>
        <p:spPr>
          <a:xfrm>
            <a:off x="2616913" y="418018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0C2D28D-722C-7980-D066-325EDB76D911}"/>
              </a:ext>
            </a:extLst>
          </p:cNvPr>
          <p:cNvSpPr/>
          <p:nvPr/>
        </p:nvSpPr>
        <p:spPr>
          <a:xfrm>
            <a:off x="-300656" y="4190212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84046CA-8710-57DF-5987-98ED13B8C749}"/>
              </a:ext>
            </a:extLst>
          </p:cNvPr>
          <p:cNvSpPr/>
          <p:nvPr/>
        </p:nvSpPr>
        <p:spPr>
          <a:xfrm>
            <a:off x="801569" y="4180899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41197251-8F03-FEE2-2FB9-162693E7C15A}"/>
              </a:ext>
            </a:extLst>
          </p:cNvPr>
          <p:cNvSpPr/>
          <p:nvPr/>
        </p:nvSpPr>
        <p:spPr>
          <a:xfrm>
            <a:off x="5189515" y="592496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0D1D457C-2105-9D5A-35A6-71FB2A54799B}"/>
              </a:ext>
            </a:extLst>
          </p:cNvPr>
          <p:cNvSpPr/>
          <p:nvPr/>
        </p:nvSpPr>
        <p:spPr>
          <a:xfrm>
            <a:off x="6291740" y="59156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971BCC0-49EB-18A9-D550-F5CDCB35EAEE}"/>
              </a:ext>
            </a:extLst>
          </p:cNvPr>
          <p:cNvSpPr/>
          <p:nvPr/>
        </p:nvSpPr>
        <p:spPr>
          <a:xfrm>
            <a:off x="7090790" y="592496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8A127823-2D9D-CDEF-C537-36307F05B89C}"/>
              </a:ext>
            </a:extLst>
          </p:cNvPr>
          <p:cNvSpPr/>
          <p:nvPr/>
        </p:nvSpPr>
        <p:spPr>
          <a:xfrm>
            <a:off x="8193015" y="59156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DC54A57-3BEB-661F-9B4A-B5D392860249}"/>
              </a:ext>
            </a:extLst>
          </p:cNvPr>
          <p:cNvSpPr/>
          <p:nvPr/>
        </p:nvSpPr>
        <p:spPr>
          <a:xfrm>
            <a:off x="9004239" y="593389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1C904CE-C839-641C-D8AB-977243227B49}"/>
              </a:ext>
            </a:extLst>
          </p:cNvPr>
          <p:cNvSpPr/>
          <p:nvPr/>
        </p:nvSpPr>
        <p:spPr>
          <a:xfrm>
            <a:off x="10106464" y="592458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9B120ED-6765-BBF7-D439-6B4C2814A048}"/>
              </a:ext>
            </a:extLst>
          </p:cNvPr>
          <p:cNvSpPr/>
          <p:nvPr/>
        </p:nvSpPr>
        <p:spPr>
          <a:xfrm>
            <a:off x="10896022" y="591526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9464F49-D20D-C452-097D-E0077C75F192}"/>
              </a:ext>
            </a:extLst>
          </p:cNvPr>
          <p:cNvSpPr/>
          <p:nvPr/>
        </p:nvSpPr>
        <p:spPr>
          <a:xfrm>
            <a:off x="11998247" y="5905954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EA8B56E-E75B-2D3D-15E2-1587E9CF506C}"/>
              </a:ext>
            </a:extLst>
          </p:cNvPr>
          <p:cNvSpPr/>
          <p:nvPr/>
        </p:nvSpPr>
        <p:spPr>
          <a:xfrm>
            <a:off x="3343189" y="594223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C04B36E8-FFB4-17E6-790E-5336A69895CB}"/>
              </a:ext>
            </a:extLst>
          </p:cNvPr>
          <p:cNvSpPr/>
          <p:nvPr/>
        </p:nvSpPr>
        <p:spPr>
          <a:xfrm>
            <a:off x="4445414" y="593291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BD9C7B1-104F-7880-54DF-76BB0BAFFD8B}"/>
              </a:ext>
            </a:extLst>
          </p:cNvPr>
          <p:cNvSpPr/>
          <p:nvPr/>
        </p:nvSpPr>
        <p:spPr>
          <a:xfrm>
            <a:off x="1514688" y="5933893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3AA2DE0D-3649-B682-B15A-A8C892C2D9C0}"/>
              </a:ext>
            </a:extLst>
          </p:cNvPr>
          <p:cNvSpPr/>
          <p:nvPr/>
        </p:nvSpPr>
        <p:spPr>
          <a:xfrm>
            <a:off x="2616913" y="592458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7027BFA9-6F53-EF1A-8FC4-EAC5A466525F}"/>
              </a:ext>
            </a:extLst>
          </p:cNvPr>
          <p:cNvSpPr/>
          <p:nvPr/>
        </p:nvSpPr>
        <p:spPr>
          <a:xfrm>
            <a:off x="-300656" y="5934610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AF34208-743F-1DB2-EEAF-AEEA543DDDC2}"/>
              </a:ext>
            </a:extLst>
          </p:cNvPr>
          <p:cNvSpPr/>
          <p:nvPr/>
        </p:nvSpPr>
        <p:spPr>
          <a:xfrm>
            <a:off x="801569" y="5925297"/>
            <a:ext cx="355950" cy="34617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extrusionH="1270000" prstMaterial="softEdge">
            <a:bevelT w="381000" h="50800"/>
            <a:bevelB w="1676400" h="1676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B54B18-6E9F-0F11-F634-70F9518E805C}"/>
              </a:ext>
            </a:extLst>
          </p:cNvPr>
          <p:cNvSpPr/>
          <p:nvPr/>
        </p:nvSpPr>
        <p:spPr>
          <a:xfrm>
            <a:off x="-815260" y="-1056797"/>
            <a:ext cx="13822519" cy="93726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5BFEB4-A104-38EA-F862-F4DF597CD6CF}"/>
              </a:ext>
            </a:extLst>
          </p:cNvPr>
          <p:cNvGrpSpPr/>
          <p:nvPr/>
        </p:nvGrpSpPr>
        <p:grpSpPr>
          <a:xfrm>
            <a:off x="4801093" y="2441062"/>
            <a:ext cx="2222642" cy="2085100"/>
            <a:chOff x="4794443" y="2441639"/>
            <a:chExt cx="2222642" cy="20851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90474FC-0EFE-5FAC-9E7E-94B86367B4A9}"/>
                </a:ext>
              </a:extLst>
            </p:cNvPr>
            <p:cNvSpPr/>
            <p:nvPr/>
          </p:nvSpPr>
          <p:spPr>
            <a:xfrm>
              <a:off x="5189515" y="4180569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EB2E5D0-9B43-0DC3-1EFD-41F1171F2CA6}"/>
                </a:ext>
              </a:extLst>
            </p:cNvPr>
            <p:cNvSpPr/>
            <p:nvPr/>
          </p:nvSpPr>
          <p:spPr>
            <a:xfrm>
              <a:off x="6291740" y="4171256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E31B5EC-35F7-53E8-1273-3D02D3BB9B71}"/>
                </a:ext>
              </a:extLst>
            </p:cNvPr>
            <p:cNvSpPr/>
            <p:nvPr/>
          </p:nvSpPr>
          <p:spPr>
            <a:xfrm>
              <a:off x="5552729" y="3134672"/>
              <a:ext cx="696957" cy="6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077F5A9-AAB6-3DCE-B971-546B4C48416E}"/>
                </a:ext>
              </a:extLst>
            </p:cNvPr>
            <p:cNvSpPr/>
            <p:nvPr/>
          </p:nvSpPr>
          <p:spPr>
            <a:xfrm>
              <a:off x="4857973" y="2460265"/>
              <a:ext cx="2086468" cy="2047848"/>
            </a:xfrm>
            <a:prstGeom prst="ellipse">
              <a:avLst/>
            </a:prstGeom>
            <a:noFill/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091ADF2-D53F-A9EC-935A-2F3028462EE4}"/>
                </a:ext>
              </a:extLst>
            </p:cNvPr>
            <p:cNvSpPr/>
            <p:nvPr/>
          </p:nvSpPr>
          <p:spPr>
            <a:xfrm>
              <a:off x="6305185" y="2450952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BFE29E1-8AEF-3875-9D00-6B998F5904E0}"/>
                </a:ext>
              </a:extLst>
            </p:cNvPr>
            <p:cNvSpPr/>
            <p:nvPr/>
          </p:nvSpPr>
          <p:spPr>
            <a:xfrm>
              <a:off x="6661135" y="2784592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A211A50-010E-AB5B-5409-806AE96FA280}"/>
                </a:ext>
              </a:extLst>
            </p:cNvPr>
            <p:cNvSpPr/>
            <p:nvPr/>
          </p:nvSpPr>
          <p:spPr>
            <a:xfrm>
              <a:off x="6661135" y="3833706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CE8BEA9-3AFE-A1CD-EA61-83507AAEEF90}"/>
                </a:ext>
              </a:extLst>
            </p:cNvPr>
            <p:cNvSpPr/>
            <p:nvPr/>
          </p:nvSpPr>
          <p:spPr>
            <a:xfrm>
              <a:off x="4794443" y="2784592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EC1EDE8-DC6B-493C-0FC6-A4FBDF6B6300}"/>
                </a:ext>
              </a:extLst>
            </p:cNvPr>
            <p:cNvSpPr/>
            <p:nvPr/>
          </p:nvSpPr>
          <p:spPr>
            <a:xfrm>
              <a:off x="4822332" y="3833706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D21422-7DBD-DE27-DA6E-77BF12164C73}"/>
                </a:ext>
              </a:extLst>
            </p:cNvPr>
            <p:cNvSpPr/>
            <p:nvPr/>
          </p:nvSpPr>
          <p:spPr>
            <a:xfrm>
              <a:off x="5141280" y="2441639"/>
              <a:ext cx="355950" cy="3461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  <a:scene3d>
              <a:camera prst="orthographicFront">
                <a:rot lat="0" lon="0" rev="0"/>
              </a:camera>
              <a:lightRig rig="twoPt" dir="t"/>
            </a:scene3d>
            <a:sp3d extrusionH="1270000" prstMaterial="softEdge">
              <a:bevelT w="381000" h="50800"/>
              <a:bevelB w="1676400" h="1676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34BD16D-30E5-EE76-8BF9-B7DEF800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7ED45-5639-385A-03AB-CFF2F6D1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개의 전자가 모였을 때 가장 단단한 구조를 이루며</a:t>
            </a:r>
            <a:r>
              <a:rPr lang="en-US" altLang="ko-KR" dirty="0"/>
              <a:t>, </a:t>
            </a:r>
            <a:r>
              <a:rPr lang="ko-KR" altLang="en-US" dirty="0"/>
              <a:t>전기가 흐르지 않음</a:t>
            </a:r>
          </a:p>
        </p:txBody>
      </p:sp>
    </p:spTree>
    <p:extLst>
      <p:ext uri="{BB962C8B-B14F-4D97-AF65-F5344CB8AC3E}">
        <p14:creationId xmlns:p14="http://schemas.microsoft.com/office/powerpoint/2010/main" val="1124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 회로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80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D1CF80-C4F8-F454-8C4F-5CAD7BEE51A2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A41D99-82BE-7D0C-3910-128326D6EE40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9F9519-57EE-346F-62FB-B431FF164921}"/>
              </a:ext>
            </a:extLst>
          </p:cNvPr>
          <p:cNvCxnSpPr>
            <a:cxnSpLocks/>
          </p:cNvCxnSpPr>
          <p:nvPr/>
        </p:nvCxnSpPr>
        <p:spPr>
          <a:xfrm>
            <a:off x="9279954" y="5052073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A7AB5A-F9BC-D376-BB15-D6E3D8E64B97}"/>
              </a:ext>
            </a:extLst>
          </p:cNvPr>
          <p:cNvSpPr txBox="1"/>
          <p:nvPr/>
        </p:nvSpPr>
        <p:spPr>
          <a:xfrm>
            <a:off x="897013" y="3572507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Input 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58F58-A2E8-B0B7-6BE2-A7D6504A8DF0}"/>
              </a:ext>
            </a:extLst>
          </p:cNvPr>
          <p:cNvSpPr txBox="1"/>
          <p:nvPr/>
        </p:nvSpPr>
        <p:spPr>
          <a:xfrm>
            <a:off x="9909671" y="3526458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Output 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240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81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D1CF80-C4F8-F454-8C4F-5CAD7BEE51A2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A41D99-82BE-7D0C-3910-128326D6EE40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9F9519-57EE-346F-62FB-B431FF164921}"/>
              </a:ext>
            </a:extLst>
          </p:cNvPr>
          <p:cNvCxnSpPr>
            <a:cxnSpLocks/>
          </p:cNvCxnSpPr>
          <p:nvPr/>
        </p:nvCxnSpPr>
        <p:spPr>
          <a:xfrm>
            <a:off x="9279954" y="5052073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258F58-A2E8-B0B7-6BE2-A7D6504A8DF0}"/>
              </a:ext>
            </a:extLst>
          </p:cNvPr>
          <p:cNvSpPr txBox="1"/>
          <p:nvPr/>
        </p:nvSpPr>
        <p:spPr>
          <a:xfrm>
            <a:off x="9909671" y="3526458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Output 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EF8ED-B32B-303D-1F2C-D0FF8F86748B}"/>
              </a:ext>
            </a:extLst>
          </p:cNvPr>
          <p:cNvSpPr txBox="1"/>
          <p:nvPr/>
        </p:nvSpPr>
        <p:spPr>
          <a:xfrm>
            <a:off x="402336" y="26008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1  1  0  0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12236-1623-60AD-944B-5B8FBAEB98C9}"/>
              </a:ext>
            </a:extLst>
          </p:cNvPr>
          <p:cNvSpPr txBox="1"/>
          <p:nvPr/>
        </p:nvSpPr>
        <p:spPr>
          <a:xfrm>
            <a:off x="405512" y="48027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1  0  1  0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29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연산의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82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D1CF80-C4F8-F454-8C4F-5CAD7BEE51A2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A41D99-82BE-7D0C-3910-128326D6EE40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9F9519-57EE-346F-62FB-B431FF164921}"/>
              </a:ext>
            </a:extLst>
          </p:cNvPr>
          <p:cNvCxnSpPr>
            <a:cxnSpLocks/>
          </p:cNvCxnSpPr>
          <p:nvPr/>
        </p:nvCxnSpPr>
        <p:spPr>
          <a:xfrm>
            <a:off x="9279954" y="5052073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DEF8ED-B32B-303D-1F2C-D0FF8F86748B}"/>
              </a:ext>
            </a:extLst>
          </p:cNvPr>
          <p:cNvSpPr txBox="1"/>
          <p:nvPr/>
        </p:nvSpPr>
        <p:spPr>
          <a:xfrm>
            <a:off x="402336" y="26008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1  1  0  0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12236-1623-60AD-944B-5B8FBAEB98C9}"/>
              </a:ext>
            </a:extLst>
          </p:cNvPr>
          <p:cNvSpPr txBox="1"/>
          <p:nvPr/>
        </p:nvSpPr>
        <p:spPr>
          <a:xfrm>
            <a:off x="405512" y="48027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1  0  1  0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0E866-1752-4CB6-89BA-74B8EEDF3E79}"/>
              </a:ext>
            </a:extLst>
          </p:cNvPr>
          <p:cNvSpPr txBox="1"/>
          <p:nvPr/>
        </p:nvSpPr>
        <p:spPr>
          <a:xfrm>
            <a:off x="4072955" y="2684356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F01D66-4132-11C5-4299-D21FB208023A}"/>
              </a:ext>
            </a:extLst>
          </p:cNvPr>
          <p:cNvCxnSpPr>
            <a:cxnSpLocks/>
          </p:cNvCxnSpPr>
          <p:nvPr/>
        </p:nvCxnSpPr>
        <p:spPr>
          <a:xfrm>
            <a:off x="3586083" y="3967149"/>
            <a:ext cx="87108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2A7790-8EBF-8F5B-B465-5AB9E740E9F4}"/>
              </a:ext>
            </a:extLst>
          </p:cNvPr>
          <p:cNvSpPr txBox="1"/>
          <p:nvPr/>
        </p:nvSpPr>
        <p:spPr>
          <a:xfrm>
            <a:off x="3460887" y="318564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107DC-1CB3-8C03-C68F-13591025625B}"/>
              </a:ext>
            </a:extLst>
          </p:cNvPr>
          <p:cNvSpPr txBox="1"/>
          <p:nvPr/>
        </p:nvSpPr>
        <p:spPr>
          <a:xfrm>
            <a:off x="4072955" y="405434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DA81C-AAE7-959F-BD5D-63FD916F6D19}"/>
              </a:ext>
            </a:extLst>
          </p:cNvPr>
          <p:cNvSpPr txBox="1"/>
          <p:nvPr/>
        </p:nvSpPr>
        <p:spPr>
          <a:xfrm>
            <a:off x="4072955" y="3310950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E14516-A226-C46C-5543-FE20F749CAEC}"/>
              </a:ext>
            </a:extLst>
          </p:cNvPr>
          <p:cNvSpPr txBox="1"/>
          <p:nvPr/>
        </p:nvSpPr>
        <p:spPr>
          <a:xfrm>
            <a:off x="5269836" y="2684356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EC8817B-44FD-805D-E4EF-652F025B9DB3}"/>
              </a:ext>
            </a:extLst>
          </p:cNvPr>
          <p:cNvCxnSpPr>
            <a:cxnSpLocks/>
          </p:cNvCxnSpPr>
          <p:nvPr/>
        </p:nvCxnSpPr>
        <p:spPr>
          <a:xfrm>
            <a:off x="4782964" y="3967149"/>
            <a:ext cx="87108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A74DC9-1E99-2705-8993-55AFC9C429DF}"/>
              </a:ext>
            </a:extLst>
          </p:cNvPr>
          <p:cNvSpPr txBox="1"/>
          <p:nvPr/>
        </p:nvSpPr>
        <p:spPr>
          <a:xfrm>
            <a:off x="4657768" y="318564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069B0D-4DFC-8913-4DA2-002B528F8328}"/>
              </a:ext>
            </a:extLst>
          </p:cNvPr>
          <p:cNvSpPr txBox="1"/>
          <p:nvPr/>
        </p:nvSpPr>
        <p:spPr>
          <a:xfrm>
            <a:off x="5269836" y="405434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4B512-60D3-FB0D-E680-5BC73554F433}"/>
              </a:ext>
            </a:extLst>
          </p:cNvPr>
          <p:cNvSpPr txBox="1"/>
          <p:nvPr/>
        </p:nvSpPr>
        <p:spPr>
          <a:xfrm>
            <a:off x="5269836" y="3310950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E4E8E0-D91C-1434-EC1F-1A09784B9469}"/>
              </a:ext>
            </a:extLst>
          </p:cNvPr>
          <p:cNvSpPr txBox="1"/>
          <p:nvPr/>
        </p:nvSpPr>
        <p:spPr>
          <a:xfrm>
            <a:off x="6496927" y="2684356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201E970-FB36-CE32-D9F5-22C0C2DC5ED1}"/>
              </a:ext>
            </a:extLst>
          </p:cNvPr>
          <p:cNvCxnSpPr>
            <a:cxnSpLocks/>
          </p:cNvCxnSpPr>
          <p:nvPr/>
        </p:nvCxnSpPr>
        <p:spPr>
          <a:xfrm>
            <a:off x="6010055" y="3967149"/>
            <a:ext cx="87108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5DFBA-C035-D3BB-DFD1-6235D10AF63A}"/>
              </a:ext>
            </a:extLst>
          </p:cNvPr>
          <p:cNvSpPr txBox="1"/>
          <p:nvPr/>
        </p:nvSpPr>
        <p:spPr>
          <a:xfrm>
            <a:off x="5884859" y="318564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8BE96-9867-01E5-1FB6-BAE91A55B75F}"/>
              </a:ext>
            </a:extLst>
          </p:cNvPr>
          <p:cNvSpPr txBox="1"/>
          <p:nvPr/>
        </p:nvSpPr>
        <p:spPr>
          <a:xfrm>
            <a:off x="6496927" y="405434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B215EF-C28A-CEAE-FAA6-BEB40D254B18}"/>
              </a:ext>
            </a:extLst>
          </p:cNvPr>
          <p:cNvSpPr txBox="1"/>
          <p:nvPr/>
        </p:nvSpPr>
        <p:spPr>
          <a:xfrm>
            <a:off x="6496927" y="3310950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5B97D4-3095-3129-6019-926C770BA23B}"/>
              </a:ext>
            </a:extLst>
          </p:cNvPr>
          <p:cNvSpPr txBox="1"/>
          <p:nvPr/>
        </p:nvSpPr>
        <p:spPr>
          <a:xfrm>
            <a:off x="7878315" y="2684356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DB7509B-6ED8-5FE4-A3AA-898C8C10806E}"/>
              </a:ext>
            </a:extLst>
          </p:cNvPr>
          <p:cNvCxnSpPr>
            <a:cxnSpLocks/>
          </p:cNvCxnSpPr>
          <p:nvPr/>
        </p:nvCxnSpPr>
        <p:spPr>
          <a:xfrm>
            <a:off x="7391443" y="3967149"/>
            <a:ext cx="87108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060D030-499F-C83C-0CE7-9AB4BA7CF0EF}"/>
              </a:ext>
            </a:extLst>
          </p:cNvPr>
          <p:cNvSpPr txBox="1"/>
          <p:nvPr/>
        </p:nvSpPr>
        <p:spPr>
          <a:xfrm>
            <a:off x="7266247" y="318564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C22973-3875-3739-4ABB-24709C6D9F93}"/>
              </a:ext>
            </a:extLst>
          </p:cNvPr>
          <p:cNvSpPr txBox="1"/>
          <p:nvPr/>
        </p:nvSpPr>
        <p:spPr>
          <a:xfrm>
            <a:off x="7878315" y="405434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B19E79-9CC3-AE28-4643-4C146518E654}"/>
              </a:ext>
            </a:extLst>
          </p:cNvPr>
          <p:cNvSpPr txBox="1"/>
          <p:nvPr/>
        </p:nvSpPr>
        <p:spPr>
          <a:xfrm>
            <a:off x="7878315" y="3310950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B2C2A-E51A-C145-9F86-B8F5F5D6C395}"/>
              </a:ext>
            </a:extLst>
          </p:cNvPr>
          <p:cNvSpPr txBox="1"/>
          <p:nvPr/>
        </p:nvSpPr>
        <p:spPr>
          <a:xfrm>
            <a:off x="7368734" y="2723977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56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CB3F140-1DBD-EA54-7518-4607D8BE6895}"/>
              </a:ext>
            </a:extLst>
          </p:cNvPr>
          <p:cNvSpPr/>
          <p:nvPr/>
        </p:nvSpPr>
        <p:spPr>
          <a:xfrm>
            <a:off x="7298130" y="2701209"/>
            <a:ext cx="494902" cy="5041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6641654-1ED3-FF7E-AB67-B005D850EFA8}"/>
              </a:ext>
            </a:extLst>
          </p:cNvPr>
          <p:cNvSpPr/>
          <p:nvPr/>
        </p:nvSpPr>
        <p:spPr>
          <a:xfrm>
            <a:off x="6367574" y="4101113"/>
            <a:ext cx="709513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BCD521A-DF4A-D31E-86B1-0535EF264DC3}"/>
              </a:ext>
            </a:extLst>
          </p:cNvPr>
          <p:cNvSpPr/>
          <p:nvPr/>
        </p:nvSpPr>
        <p:spPr>
          <a:xfrm>
            <a:off x="5103476" y="4101113"/>
            <a:ext cx="709513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EE58CC4-234C-0D20-3F2E-DC22F8478702}"/>
              </a:ext>
            </a:extLst>
          </p:cNvPr>
          <p:cNvSpPr/>
          <p:nvPr/>
        </p:nvSpPr>
        <p:spPr>
          <a:xfrm>
            <a:off x="3928274" y="4101113"/>
            <a:ext cx="709513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3B5B691-B86F-D5A7-0475-5B305073B89D}"/>
              </a:ext>
            </a:extLst>
          </p:cNvPr>
          <p:cNvSpPr/>
          <p:nvPr/>
        </p:nvSpPr>
        <p:spPr>
          <a:xfrm>
            <a:off x="7746702" y="4101113"/>
            <a:ext cx="709513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출력 값은 합과 </a:t>
            </a:r>
            <a:r>
              <a:rPr lang="ko-KR" altLang="en-US" dirty="0" err="1"/>
              <a:t>올림수</a:t>
            </a:r>
            <a:r>
              <a:rPr lang="ko-KR" altLang="en-US" dirty="0"/>
              <a:t> 두가지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83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D1CF80-C4F8-F454-8C4F-5CAD7BEE51A2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A41D99-82BE-7D0C-3910-128326D6EE40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9F9519-57EE-346F-62FB-B431FF164921}"/>
              </a:ext>
            </a:extLst>
          </p:cNvPr>
          <p:cNvCxnSpPr>
            <a:cxnSpLocks/>
          </p:cNvCxnSpPr>
          <p:nvPr/>
        </p:nvCxnSpPr>
        <p:spPr>
          <a:xfrm>
            <a:off x="9279954" y="5052073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DEF8ED-B32B-303D-1F2C-D0FF8F86748B}"/>
              </a:ext>
            </a:extLst>
          </p:cNvPr>
          <p:cNvSpPr txBox="1"/>
          <p:nvPr/>
        </p:nvSpPr>
        <p:spPr>
          <a:xfrm>
            <a:off x="402336" y="26008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1  1  0  0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12236-1623-60AD-944B-5B8FBAEB98C9}"/>
              </a:ext>
            </a:extLst>
          </p:cNvPr>
          <p:cNvSpPr txBox="1"/>
          <p:nvPr/>
        </p:nvSpPr>
        <p:spPr>
          <a:xfrm>
            <a:off x="405512" y="48027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1  0  1  0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0E866-1752-4CB6-89BA-74B8EEDF3E79}"/>
              </a:ext>
            </a:extLst>
          </p:cNvPr>
          <p:cNvSpPr txBox="1"/>
          <p:nvPr/>
        </p:nvSpPr>
        <p:spPr>
          <a:xfrm>
            <a:off x="4072955" y="2684356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F01D66-4132-11C5-4299-D21FB208023A}"/>
              </a:ext>
            </a:extLst>
          </p:cNvPr>
          <p:cNvCxnSpPr>
            <a:cxnSpLocks/>
          </p:cNvCxnSpPr>
          <p:nvPr/>
        </p:nvCxnSpPr>
        <p:spPr>
          <a:xfrm>
            <a:off x="3586083" y="3967149"/>
            <a:ext cx="87108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2A7790-8EBF-8F5B-B465-5AB9E740E9F4}"/>
              </a:ext>
            </a:extLst>
          </p:cNvPr>
          <p:cNvSpPr txBox="1"/>
          <p:nvPr/>
        </p:nvSpPr>
        <p:spPr>
          <a:xfrm>
            <a:off x="3460887" y="318564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107DC-1CB3-8C03-C68F-13591025625B}"/>
              </a:ext>
            </a:extLst>
          </p:cNvPr>
          <p:cNvSpPr txBox="1"/>
          <p:nvPr/>
        </p:nvSpPr>
        <p:spPr>
          <a:xfrm>
            <a:off x="4072955" y="405434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DA81C-AAE7-959F-BD5D-63FD916F6D19}"/>
              </a:ext>
            </a:extLst>
          </p:cNvPr>
          <p:cNvSpPr txBox="1"/>
          <p:nvPr/>
        </p:nvSpPr>
        <p:spPr>
          <a:xfrm>
            <a:off x="4072955" y="3310950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E14516-A226-C46C-5543-FE20F749CAEC}"/>
              </a:ext>
            </a:extLst>
          </p:cNvPr>
          <p:cNvSpPr txBox="1"/>
          <p:nvPr/>
        </p:nvSpPr>
        <p:spPr>
          <a:xfrm>
            <a:off x="5269836" y="2684356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EC8817B-44FD-805D-E4EF-652F025B9DB3}"/>
              </a:ext>
            </a:extLst>
          </p:cNvPr>
          <p:cNvCxnSpPr>
            <a:cxnSpLocks/>
          </p:cNvCxnSpPr>
          <p:nvPr/>
        </p:nvCxnSpPr>
        <p:spPr>
          <a:xfrm>
            <a:off x="4782964" y="3967149"/>
            <a:ext cx="87108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A74DC9-1E99-2705-8993-55AFC9C429DF}"/>
              </a:ext>
            </a:extLst>
          </p:cNvPr>
          <p:cNvSpPr txBox="1"/>
          <p:nvPr/>
        </p:nvSpPr>
        <p:spPr>
          <a:xfrm>
            <a:off x="4657768" y="318564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069B0D-4DFC-8913-4DA2-002B528F8328}"/>
              </a:ext>
            </a:extLst>
          </p:cNvPr>
          <p:cNvSpPr txBox="1"/>
          <p:nvPr/>
        </p:nvSpPr>
        <p:spPr>
          <a:xfrm>
            <a:off x="5269836" y="405434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4B512-60D3-FB0D-E680-5BC73554F433}"/>
              </a:ext>
            </a:extLst>
          </p:cNvPr>
          <p:cNvSpPr txBox="1"/>
          <p:nvPr/>
        </p:nvSpPr>
        <p:spPr>
          <a:xfrm>
            <a:off x="5269836" y="3310950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E4E8E0-D91C-1434-EC1F-1A09784B9469}"/>
              </a:ext>
            </a:extLst>
          </p:cNvPr>
          <p:cNvSpPr txBox="1"/>
          <p:nvPr/>
        </p:nvSpPr>
        <p:spPr>
          <a:xfrm>
            <a:off x="6496927" y="2684356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201E970-FB36-CE32-D9F5-22C0C2DC5ED1}"/>
              </a:ext>
            </a:extLst>
          </p:cNvPr>
          <p:cNvCxnSpPr>
            <a:cxnSpLocks/>
          </p:cNvCxnSpPr>
          <p:nvPr/>
        </p:nvCxnSpPr>
        <p:spPr>
          <a:xfrm>
            <a:off x="6010055" y="3967149"/>
            <a:ext cx="87108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5DFBA-C035-D3BB-DFD1-6235D10AF63A}"/>
              </a:ext>
            </a:extLst>
          </p:cNvPr>
          <p:cNvSpPr txBox="1"/>
          <p:nvPr/>
        </p:nvSpPr>
        <p:spPr>
          <a:xfrm>
            <a:off x="5884859" y="318564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8BE96-9867-01E5-1FB6-BAE91A55B75F}"/>
              </a:ext>
            </a:extLst>
          </p:cNvPr>
          <p:cNvSpPr txBox="1"/>
          <p:nvPr/>
        </p:nvSpPr>
        <p:spPr>
          <a:xfrm>
            <a:off x="6496927" y="405434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B215EF-C28A-CEAE-FAA6-BEB40D254B18}"/>
              </a:ext>
            </a:extLst>
          </p:cNvPr>
          <p:cNvSpPr txBox="1"/>
          <p:nvPr/>
        </p:nvSpPr>
        <p:spPr>
          <a:xfrm>
            <a:off x="6496927" y="3310950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5B97D4-3095-3129-6019-926C770BA23B}"/>
              </a:ext>
            </a:extLst>
          </p:cNvPr>
          <p:cNvSpPr txBox="1"/>
          <p:nvPr/>
        </p:nvSpPr>
        <p:spPr>
          <a:xfrm>
            <a:off x="7878315" y="2684356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DB7509B-6ED8-5FE4-A3AA-898C8C10806E}"/>
              </a:ext>
            </a:extLst>
          </p:cNvPr>
          <p:cNvCxnSpPr>
            <a:cxnSpLocks/>
          </p:cNvCxnSpPr>
          <p:nvPr/>
        </p:nvCxnSpPr>
        <p:spPr>
          <a:xfrm>
            <a:off x="7391443" y="3967149"/>
            <a:ext cx="87108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060D030-499F-C83C-0CE7-9AB4BA7CF0EF}"/>
              </a:ext>
            </a:extLst>
          </p:cNvPr>
          <p:cNvSpPr txBox="1"/>
          <p:nvPr/>
        </p:nvSpPr>
        <p:spPr>
          <a:xfrm>
            <a:off x="7266247" y="3185642"/>
            <a:ext cx="62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C22973-3875-3739-4ABB-24709C6D9F93}"/>
              </a:ext>
            </a:extLst>
          </p:cNvPr>
          <p:cNvSpPr txBox="1"/>
          <p:nvPr/>
        </p:nvSpPr>
        <p:spPr>
          <a:xfrm>
            <a:off x="7878315" y="4054348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B19E79-9CC3-AE28-4643-4C146518E654}"/>
              </a:ext>
            </a:extLst>
          </p:cNvPr>
          <p:cNvSpPr txBox="1"/>
          <p:nvPr/>
        </p:nvSpPr>
        <p:spPr>
          <a:xfrm>
            <a:off x="7878315" y="3310950"/>
            <a:ext cx="43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B2C2A-E51A-C145-9F86-B8F5F5D6C395}"/>
              </a:ext>
            </a:extLst>
          </p:cNvPr>
          <p:cNvSpPr txBox="1"/>
          <p:nvPr/>
        </p:nvSpPr>
        <p:spPr>
          <a:xfrm>
            <a:off x="7368734" y="2723977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endParaRPr lang="ko-KR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025A40-67BA-6AB9-BE87-027092C347A1}"/>
              </a:ext>
            </a:extLst>
          </p:cNvPr>
          <p:cNvSpPr txBox="1"/>
          <p:nvPr/>
        </p:nvSpPr>
        <p:spPr>
          <a:xfrm>
            <a:off x="7808242" y="458387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sum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0C6F1D-83AA-25F9-EF00-2124F6C3EAD8}"/>
              </a:ext>
            </a:extLst>
          </p:cNvPr>
          <p:cNvSpPr txBox="1"/>
          <p:nvPr/>
        </p:nvSpPr>
        <p:spPr>
          <a:xfrm>
            <a:off x="6446642" y="461308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sum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26BC56-EDA5-3D85-5686-17CFCBCD669C}"/>
              </a:ext>
            </a:extLst>
          </p:cNvPr>
          <p:cNvSpPr txBox="1"/>
          <p:nvPr/>
        </p:nvSpPr>
        <p:spPr>
          <a:xfrm>
            <a:off x="5164467" y="461653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sum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2AA2B3-D648-17FF-5990-4E61B6861F29}"/>
              </a:ext>
            </a:extLst>
          </p:cNvPr>
          <p:cNvSpPr txBox="1"/>
          <p:nvPr/>
        </p:nvSpPr>
        <p:spPr>
          <a:xfrm>
            <a:off x="4003984" y="461308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sum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5D825-8C9D-4857-E696-A4C22F056459}"/>
              </a:ext>
            </a:extLst>
          </p:cNvPr>
          <p:cNvSpPr txBox="1"/>
          <p:nvPr/>
        </p:nvSpPr>
        <p:spPr>
          <a:xfrm>
            <a:off x="6987179" y="2356362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carry digit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111CF95-7051-0A02-799E-39BBD0DF5884}"/>
              </a:ext>
            </a:extLst>
          </p:cNvPr>
          <p:cNvSpPr/>
          <p:nvPr/>
        </p:nvSpPr>
        <p:spPr>
          <a:xfrm>
            <a:off x="9826898" y="4809384"/>
            <a:ext cx="1247501" cy="5041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CARRY</a:t>
            </a:r>
            <a:endParaRPr lang="ko-KR" altLang="en-US" sz="24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130ED2B-8583-C556-5EFE-95A4F04F25A9}"/>
              </a:ext>
            </a:extLst>
          </p:cNvPr>
          <p:cNvSpPr/>
          <p:nvPr/>
        </p:nvSpPr>
        <p:spPr>
          <a:xfrm>
            <a:off x="9826898" y="2613971"/>
            <a:ext cx="1247501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SUM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7256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입 출력 값 </a:t>
            </a:r>
            <a:r>
              <a:rPr lang="ko-KR" altLang="en-US" dirty="0" err="1"/>
              <a:t>논리표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84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D1CF80-C4F8-F454-8C4F-5CAD7BEE51A2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A41D99-82BE-7D0C-3910-128326D6EE40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9F9519-57EE-346F-62FB-B431FF164921}"/>
              </a:ext>
            </a:extLst>
          </p:cNvPr>
          <p:cNvCxnSpPr>
            <a:cxnSpLocks/>
          </p:cNvCxnSpPr>
          <p:nvPr/>
        </p:nvCxnSpPr>
        <p:spPr>
          <a:xfrm>
            <a:off x="9279954" y="5052073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DEF8ED-B32B-303D-1F2C-D0FF8F86748B}"/>
              </a:ext>
            </a:extLst>
          </p:cNvPr>
          <p:cNvSpPr txBox="1"/>
          <p:nvPr/>
        </p:nvSpPr>
        <p:spPr>
          <a:xfrm>
            <a:off x="402336" y="26008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1  1  0  0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12236-1623-60AD-944B-5B8FBAEB98C9}"/>
              </a:ext>
            </a:extLst>
          </p:cNvPr>
          <p:cNvSpPr txBox="1"/>
          <p:nvPr/>
        </p:nvSpPr>
        <p:spPr>
          <a:xfrm>
            <a:off x="405512" y="48027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1  0  1  0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2" name="표 29">
            <a:extLst>
              <a:ext uri="{FF2B5EF4-FFF2-40B4-BE49-F238E27FC236}">
                <a16:creationId xmlns:a16="http://schemas.microsoft.com/office/drawing/2014/main" id="{8A6D536D-006D-AD64-142F-17AC1B1FC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127596"/>
              </p:ext>
            </p:extLst>
          </p:nvPr>
        </p:nvGraphicFramePr>
        <p:xfrm>
          <a:off x="3757443" y="2514600"/>
          <a:ext cx="4518244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17202">
                  <a:extLst>
                    <a:ext uri="{9D8B030D-6E8A-4147-A177-3AD203B41FA5}">
                      <a16:colId xmlns:a16="http://schemas.microsoft.com/office/drawing/2014/main" val="407794090"/>
                    </a:ext>
                  </a:extLst>
                </a:gridCol>
                <a:gridCol w="1190694">
                  <a:extLst>
                    <a:ext uri="{9D8B030D-6E8A-4147-A177-3AD203B41FA5}">
                      <a16:colId xmlns:a16="http://schemas.microsoft.com/office/drawing/2014/main" val="2339753044"/>
                    </a:ext>
                  </a:extLst>
                </a:gridCol>
                <a:gridCol w="1157801">
                  <a:extLst>
                    <a:ext uri="{9D8B030D-6E8A-4147-A177-3AD203B41FA5}">
                      <a16:colId xmlns:a16="http://schemas.microsoft.com/office/drawing/2014/main" val="1717252024"/>
                    </a:ext>
                  </a:extLst>
                </a:gridCol>
                <a:gridCol w="1052547">
                  <a:extLst>
                    <a:ext uri="{9D8B030D-6E8A-4147-A177-3AD203B41FA5}">
                      <a16:colId xmlns:a16="http://schemas.microsoft.com/office/drawing/2014/main" val="117203856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CARRY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6276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1449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125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0743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48872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A6D321D-8771-4DD3-55A9-0A738A2D99CD}"/>
              </a:ext>
            </a:extLst>
          </p:cNvPr>
          <p:cNvSpPr/>
          <p:nvPr/>
        </p:nvSpPr>
        <p:spPr>
          <a:xfrm>
            <a:off x="9826898" y="4809384"/>
            <a:ext cx="1247501" cy="5041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CARRY</a:t>
            </a:r>
            <a:endParaRPr lang="ko-KR" altLang="en-US" sz="24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CCA2134-9A6E-013F-4B31-81C1386E4B2C}"/>
              </a:ext>
            </a:extLst>
          </p:cNvPr>
          <p:cNvSpPr/>
          <p:nvPr/>
        </p:nvSpPr>
        <p:spPr>
          <a:xfrm>
            <a:off x="9826898" y="2613971"/>
            <a:ext cx="1247501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SUM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87931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입 출력 값 </a:t>
            </a:r>
            <a:r>
              <a:rPr lang="ko-KR" altLang="en-US" dirty="0" err="1"/>
              <a:t>논리표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85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9F9519-57EE-346F-62FB-B431FF164921}"/>
              </a:ext>
            </a:extLst>
          </p:cNvPr>
          <p:cNvCxnSpPr>
            <a:cxnSpLocks/>
          </p:cNvCxnSpPr>
          <p:nvPr/>
        </p:nvCxnSpPr>
        <p:spPr>
          <a:xfrm>
            <a:off x="9279954" y="5052073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4305C6D-40A4-01C4-58EA-FF1777DFF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72076"/>
              </p:ext>
            </p:extLst>
          </p:nvPr>
        </p:nvGraphicFramePr>
        <p:xfrm>
          <a:off x="3403728" y="2516512"/>
          <a:ext cx="2457587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44680">
                  <a:extLst>
                    <a:ext uri="{9D8B030D-6E8A-4147-A177-3AD203B41FA5}">
                      <a16:colId xmlns:a16="http://schemas.microsoft.com/office/drawing/2014/main" val="4209700988"/>
                    </a:ext>
                  </a:extLst>
                </a:gridCol>
                <a:gridCol w="730204">
                  <a:extLst>
                    <a:ext uri="{9D8B030D-6E8A-4147-A177-3AD203B41FA5}">
                      <a16:colId xmlns:a16="http://schemas.microsoft.com/office/drawing/2014/main" val="3811851140"/>
                    </a:ext>
                  </a:extLst>
                </a:gridCol>
                <a:gridCol w="982703">
                  <a:extLst>
                    <a:ext uri="{9D8B030D-6E8A-4147-A177-3AD203B41FA5}">
                      <a16:colId xmlns:a16="http://schemas.microsoft.com/office/drawing/2014/main" val="2150011703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19987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72904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3802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6271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266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1859FA4-E120-7B42-8D30-4CE993652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447"/>
              </p:ext>
            </p:extLst>
          </p:nvPr>
        </p:nvGraphicFramePr>
        <p:xfrm>
          <a:off x="6330686" y="2514600"/>
          <a:ext cx="2457587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44680">
                  <a:extLst>
                    <a:ext uri="{9D8B030D-6E8A-4147-A177-3AD203B41FA5}">
                      <a16:colId xmlns:a16="http://schemas.microsoft.com/office/drawing/2014/main" val="4209700988"/>
                    </a:ext>
                  </a:extLst>
                </a:gridCol>
                <a:gridCol w="730204">
                  <a:extLst>
                    <a:ext uri="{9D8B030D-6E8A-4147-A177-3AD203B41FA5}">
                      <a16:colId xmlns:a16="http://schemas.microsoft.com/office/drawing/2014/main" val="3811851140"/>
                    </a:ext>
                  </a:extLst>
                </a:gridCol>
                <a:gridCol w="982703">
                  <a:extLst>
                    <a:ext uri="{9D8B030D-6E8A-4147-A177-3AD203B41FA5}">
                      <a16:colId xmlns:a16="http://schemas.microsoft.com/office/drawing/2014/main" val="2150011703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CARRY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19987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72904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3802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6271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2667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84FF9C-BAB1-26CB-058D-82B2344CAE33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E5DB51E-3189-4EB9-EF03-7F3BD6A4DD2B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BC2B91-0C31-3C14-8D46-37D9E1651D8D}"/>
              </a:ext>
            </a:extLst>
          </p:cNvPr>
          <p:cNvSpPr txBox="1"/>
          <p:nvPr/>
        </p:nvSpPr>
        <p:spPr>
          <a:xfrm>
            <a:off x="402336" y="26008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1  1  0  0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766A4-C566-8ABF-5389-A8CAA3386EB7}"/>
              </a:ext>
            </a:extLst>
          </p:cNvPr>
          <p:cNvSpPr txBox="1"/>
          <p:nvPr/>
        </p:nvSpPr>
        <p:spPr>
          <a:xfrm>
            <a:off x="405512" y="48027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1  0  1  0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4BE026-289B-FD24-1B07-E572132A688B}"/>
              </a:ext>
            </a:extLst>
          </p:cNvPr>
          <p:cNvSpPr/>
          <p:nvPr/>
        </p:nvSpPr>
        <p:spPr>
          <a:xfrm>
            <a:off x="9826898" y="4809384"/>
            <a:ext cx="1247501" cy="5041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CARRY</a:t>
            </a:r>
            <a:endParaRPr lang="ko-KR" altLang="en-US" sz="24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CE96420-6BF1-96BC-59A5-3145A79489FB}"/>
              </a:ext>
            </a:extLst>
          </p:cNvPr>
          <p:cNvSpPr/>
          <p:nvPr/>
        </p:nvSpPr>
        <p:spPr>
          <a:xfrm>
            <a:off x="9826898" y="2613971"/>
            <a:ext cx="1247501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SUM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5508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SUM</a:t>
            </a:r>
            <a:r>
              <a:rPr lang="ko-KR" altLang="en-US" dirty="0"/>
              <a:t>은 </a:t>
            </a:r>
            <a:r>
              <a:rPr lang="en-US" altLang="ko-KR" dirty="0"/>
              <a:t>XOR </a:t>
            </a:r>
            <a:r>
              <a:rPr lang="ko-KR" altLang="en-US" dirty="0"/>
              <a:t>게이트</a:t>
            </a:r>
            <a:r>
              <a:rPr lang="en-US" altLang="ko-KR" dirty="0"/>
              <a:t>, ROUND</a:t>
            </a:r>
            <a:r>
              <a:rPr lang="ko-KR" altLang="en-US" dirty="0"/>
              <a:t>는 </a:t>
            </a:r>
            <a:r>
              <a:rPr lang="en-US" altLang="ko-KR" dirty="0"/>
              <a:t>AND </a:t>
            </a:r>
            <a:r>
              <a:rPr lang="ko-KR" altLang="en-US" dirty="0"/>
              <a:t>게이트와 같음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86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9F9519-57EE-346F-62FB-B431FF164921}"/>
              </a:ext>
            </a:extLst>
          </p:cNvPr>
          <p:cNvCxnSpPr>
            <a:cxnSpLocks/>
          </p:cNvCxnSpPr>
          <p:nvPr/>
        </p:nvCxnSpPr>
        <p:spPr>
          <a:xfrm>
            <a:off x="9279954" y="5052073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210FF2-9B24-73F5-59AF-F0784206ED99}"/>
              </a:ext>
            </a:extLst>
          </p:cNvPr>
          <p:cNvGrpSpPr/>
          <p:nvPr/>
        </p:nvGrpSpPr>
        <p:grpSpPr>
          <a:xfrm>
            <a:off x="3937866" y="4565815"/>
            <a:ext cx="1587711" cy="1149185"/>
            <a:chOff x="4692605" y="2756699"/>
            <a:chExt cx="1587711" cy="114918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62144DF-8608-37CB-7F1F-B1C288B04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3240" y="3316546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2F68216-3E92-87B9-4EBE-50FED947C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8600A42-39AC-88B8-9523-4031C4E00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28710C5-E7D0-0201-AAF0-918E2FBED084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953DF7-E929-A8FA-23CB-0AA601796934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576CB52-4335-3BAB-565A-81C15AE6D610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AD858DED-3560-7AB1-04E8-1E3C07CD0830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667A5A11-746D-3597-5122-783838D5AB4A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0CC984E6-23D7-A8D5-A91C-23D192A1500C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8AC769AC-68B3-EA0E-8271-CEB7F714A9CD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C632AFC-59FE-4B7A-3542-44040781E6AF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AAD1B56-0433-9572-9426-ADA4C99ED6A2}"/>
              </a:ext>
            </a:extLst>
          </p:cNvPr>
          <p:cNvSpPr txBox="1"/>
          <p:nvPr/>
        </p:nvSpPr>
        <p:spPr>
          <a:xfrm>
            <a:off x="4488936" y="4940996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XOR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9A6BA5F-A89D-A64A-9BCE-C725989A0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924886"/>
              </p:ext>
            </p:extLst>
          </p:nvPr>
        </p:nvGraphicFramePr>
        <p:xfrm>
          <a:off x="3403728" y="2516512"/>
          <a:ext cx="2457587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44680">
                  <a:extLst>
                    <a:ext uri="{9D8B030D-6E8A-4147-A177-3AD203B41FA5}">
                      <a16:colId xmlns:a16="http://schemas.microsoft.com/office/drawing/2014/main" val="4209700988"/>
                    </a:ext>
                  </a:extLst>
                </a:gridCol>
                <a:gridCol w="730204">
                  <a:extLst>
                    <a:ext uri="{9D8B030D-6E8A-4147-A177-3AD203B41FA5}">
                      <a16:colId xmlns:a16="http://schemas.microsoft.com/office/drawing/2014/main" val="3811851140"/>
                    </a:ext>
                  </a:extLst>
                </a:gridCol>
                <a:gridCol w="982703">
                  <a:extLst>
                    <a:ext uri="{9D8B030D-6E8A-4147-A177-3AD203B41FA5}">
                      <a16:colId xmlns:a16="http://schemas.microsoft.com/office/drawing/2014/main" val="2150011703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19987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72904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3802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6271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2667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EBCE0C9-C985-8C0F-9E7B-9E45F1514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976885"/>
              </p:ext>
            </p:extLst>
          </p:nvPr>
        </p:nvGraphicFramePr>
        <p:xfrm>
          <a:off x="6330686" y="2514600"/>
          <a:ext cx="2457587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44680">
                  <a:extLst>
                    <a:ext uri="{9D8B030D-6E8A-4147-A177-3AD203B41FA5}">
                      <a16:colId xmlns:a16="http://schemas.microsoft.com/office/drawing/2014/main" val="4209700988"/>
                    </a:ext>
                  </a:extLst>
                </a:gridCol>
                <a:gridCol w="730204">
                  <a:extLst>
                    <a:ext uri="{9D8B030D-6E8A-4147-A177-3AD203B41FA5}">
                      <a16:colId xmlns:a16="http://schemas.microsoft.com/office/drawing/2014/main" val="3811851140"/>
                    </a:ext>
                  </a:extLst>
                </a:gridCol>
                <a:gridCol w="982703">
                  <a:extLst>
                    <a:ext uri="{9D8B030D-6E8A-4147-A177-3AD203B41FA5}">
                      <a16:colId xmlns:a16="http://schemas.microsoft.com/office/drawing/2014/main" val="2150011703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CARRY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19987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72904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3802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462716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82667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1ACF2FF-8F71-C509-4CC0-E8BEF079C91A}"/>
              </a:ext>
            </a:extLst>
          </p:cNvPr>
          <p:cNvGrpSpPr/>
          <p:nvPr/>
        </p:nvGrpSpPr>
        <p:grpSpPr>
          <a:xfrm rot="5400000">
            <a:off x="6826001" y="4425965"/>
            <a:ext cx="989715" cy="1428856"/>
            <a:chOff x="2047834" y="5022387"/>
            <a:chExt cx="596687" cy="760036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C5DCB91C-4E67-3574-93EE-66FB09701863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B4EA938-C33C-0BB1-A1D6-5C20572BCAF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B8B18CC-2ACF-D355-7030-C09DAFC8E9FB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283CA2CB-3FC4-0C8B-EB01-0B10F548EF78}"/>
              </a:ext>
            </a:extLst>
          </p:cNvPr>
          <p:cNvSpPr/>
          <p:nvPr/>
        </p:nvSpPr>
        <p:spPr>
          <a:xfrm rot="5400000">
            <a:off x="6561984" y="4873658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F61850A-C414-D7D3-3F11-EFF3954E28A8}"/>
              </a:ext>
            </a:extLst>
          </p:cNvPr>
          <p:cNvSpPr/>
          <p:nvPr/>
        </p:nvSpPr>
        <p:spPr>
          <a:xfrm rot="5400000">
            <a:off x="6561984" y="5374592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D279141-5538-7678-2EA8-64D76502A600}"/>
              </a:ext>
            </a:extLst>
          </p:cNvPr>
          <p:cNvCxnSpPr>
            <a:cxnSpLocks/>
          </p:cNvCxnSpPr>
          <p:nvPr/>
        </p:nvCxnSpPr>
        <p:spPr>
          <a:xfrm flipH="1">
            <a:off x="8035288" y="5125662"/>
            <a:ext cx="26707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019C0A-B169-F3B4-DB0B-ED1474088D69}"/>
              </a:ext>
            </a:extLst>
          </p:cNvPr>
          <p:cNvSpPr txBox="1"/>
          <p:nvPr/>
        </p:nvSpPr>
        <p:spPr>
          <a:xfrm>
            <a:off x="7104379" y="496999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8AFC6B3-15E1-03B0-8C19-BB57FA1D24BC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BA8513A-4F96-1B1C-7497-27A8306B74E9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AB367D-CA91-C9DE-2453-7E370640F800}"/>
              </a:ext>
            </a:extLst>
          </p:cNvPr>
          <p:cNvSpPr txBox="1"/>
          <p:nvPr/>
        </p:nvSpPr>
        <p:spPr>
          <a:xfrm>
            <a:off x="402336" y="26008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1  1  0  0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1731DA-5E30-3E96-7B47-13FC7282940F}"/>
              </a:ext>
            </a:extLst>
          </p:cNvPr>
          <p:cNvSpPr txBox="1"/>
          <p:nvPr/>
        </p:nvSpPr>
        <p:spPr>
          <a:xfrm>
            <a:off x="405512" y="48027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1  0  1  0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C7994F5-4427-EF76-9412-B80FD36CEB0D}"/>
              </a:ext>
            </a:extLst>
          </p:cNvPr>
          <p:cNvSpPr/>
          <p:nvPr/>
        </p:nvSpPr>
        <p:spPr>
          <a:xfrm>
            <a:off x="9826898" y="4809384"/>
            <a:ext cx="1247501" cy="5041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CARRY</a:t>
            </a:r>
            <a:endParaRPr lang="ko-KR" altLang="en-US" sz="24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7E46A7-1F19-A4B1-6693-097869E06C0D}"/>
              </a:ext>
            </a:extLst>
          </p:cNvPr>
          <p:cNvSpPr/>
          <p:nvPr/>
        </p:nvSpPr>
        <p:spPr>
          <a:xfrm>
            <a:off x="9826898" y="2613971"/>
            <a:ext cx="1247501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SUM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0749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연산 논리 회로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87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8AFC6B3-15E1-03B0-8C19-BB57FA1D24BC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BA8513A-4F96-1B1C-7497-27A8306B74E9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AB367D-CA91-C9DE-2453-7E370640F800}"/>
              </a:ext>
            </a:extLst>
          </p:cNvPr>
          <p:cNvSpPr txBox="1"/>
          <p:nvPr/>
        </p:nvSpPr>
        <p:spPr>
          <a:xfrm>
            <a:off x="402336" y="26008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1  1  0  0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1731DA-5E30-3E96-7B47-13FC7282940F}"/>
              </a:ext>
            </a:extLst>
          </p:cNvPr>
          <p:cNvSpPr txBox="1"/>
          <p:nvPr/>
        </p:nvSpPr>
        <p:spPr>
          <a:xfrm>
            <a:off x="405512" y="48027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1  0  1  0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432A060-CC4D-357F-55F4-A8445D77826E}"/>
              </a:ext>
            </a:extLst>
          </p:cNvPr>
          <p:cNvSpPr/>
          <p:nvPr/>
        </p:nvSpPr>
        <p:spPr>
          <a:xfrm>
            <a:off x="9826898" y="4809384"/>
            <a:ext cx="1247501" cy="5041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CARRY</a:t>
            </a:r>
            <a:endParaRPr lang="ko-KR" altLang="en-US" sz="2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3DFA556-CF9C-953D-95AD-BA3C73B62E18}"/>
              </a:ext>
            </a:extLst>
          </p:cNvPr>
          <p:cNvSpPr/>
          <p:nvPr/>
        </p:nvSpPr>
        <p:spPr>
          <a:xfrm>
            <a:off x="9826898" y="2613971"/>
            <a:ext cx="1247501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SUM</a:t>
            </a:r>
            <a:endParaRPr lang="ko-KR" altLang="en-US" sz="2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9881B9-152B-28C5-B5E8-C175FC05C061}"/>
              </a:ext>
            </a:extLst>
          </p:cNvPr>
          <p:cNvCxnSpPr>
            <a:cxnSpLocks/>
          </p:cNvCxnSpPr>
          <p:nvPr/>
        </p:nvCxnSpPr>
        <p:spPr>
          <a:xfrm>
            <a:off x="9279954" y="5052073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41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SUM </a:t>
            </a:r>
            <a:r>
              <a:rPr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88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210FF2-9B24-73F5-59AF-F0784206ED99}"/>
              </a:ext>
            </a:extLst>
          </p:cNvPr>
          <p:cNvGrpSpPr/>
          <p:nvPr/>
        </p:nvGrpSpPr>
        <p:grpSpPr>
          <a:xfrm>
            <a:off x="4405299" y="2318662"/>
            <a:ext cx="5230255" cy="1149185"/>
            <a:chOff x="4692605" y="2756699"/>
            <a:chExt cx="5230255" cy="114918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62144DF-8608-37CB-7F1F-B1C288B04A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3240" y="3316546"/>
              <a:ext cx="3909620" cy="1474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2F68216-3E92-87B9-4EBE-50FED947C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8600A42-39AC-88B8-9523-4031C4E00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28710C5-E7D0-0201-AAF0-918E2FBED084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953DF7-E929-A8FA-23CB-0AA601796934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576CB52-4335-3BAB-565A-81C15AE6D610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AD858DED-3560-7AB1-04E8-1E3C07CD0830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667A5A11-746D-3597-5122-783838D5AB4A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0CC984E6-23D7-A8D5-A91C-23D192A1500C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8AC769AC-68B3-EA0E-8271-CEB7F714A9CD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C632AFC-59FE-4B7A-3542-44040781E6AF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AAD1B56-0433-9572-9426-ADA4C99ED6A2}"/>
              </a:ext>
            </a:extLst>
          </p:cNvPr>
          <p:cNvSpPr txBox="1"/>
          <p:nvPr/>
        </p:nvSpPr>
        <p:spPr>
          <a:xfrm>
            <a:off x="4985414" y="2686832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XOR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8AFC6B3-15E1-03B0-8C19-BB57FA1D24BC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BA8513A-4F96-1B1C-7497-27A8306B74E9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AB367D-CA91-C9DE-2453-7E370640F800}"/>
              </a:ext>
            </a:extLst>
          </p:cNvPr>
          <p:cNvSpPr txBox="1"/>
          <p:nvPr/>
        </p:nvSpPr>
        <p:spPr>
          <a:xfrm>
            <a:off x="402336" y="26008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1  1  0  0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1731DA-5E30-3E96-7B47-13FC7282940F}"/>
              </a:ext>
            </a:extLst>
          </p:cNvPr>
          <p:cNvSpPr txBox="1"/>
          <p:nvPr/>
        </p:nvSpPr>
        <p:spPr>
          <a:xfrm>
            <a:off x="405512" y="48027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1  0  1  0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A1D40F5-EACE-7F22-7E9C-E8E8C9B59361}"/>
              </a:ext>
            </a:extLst>
          </p:cNvPr>
          <p:cNvCxnSpPr>
            <a:cxnSpLocks/>
            <a:stCxn id="7" idx="0"/>
            <a:endCxn id="18" idx="4"/>
          </p:cNvCxnSpPr>
          <p:nvPr/>
        </p:nvCxnSpPr>
        <p:spPr>
          <a:xfrm flipV="1">
            <a:off x="2944725" y="2669738"/>
            <a:ext cx="1460574" cy="229172"/>
          </a:xfrm>
          <a:prstGeom prst="bentConnector3">
            <a:avLst>
              <a:gd name="adj1" fmla="val 3304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823774B-5806-E9CF-551E-73A1D9B524BA}"/>
              </a:ext>
            </a:extLst>
          </p:cNvPr>
          <p:cNvSpPr/>
          <p:nvPr/>
        </p:nvSpPr>
        <p:spPr>
          <a:xfrm rot="5400000">
            <a:off x="2879771" y="2866229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BF217B-D803-FBFA-657D-86D45E34E395}"/>
              </a:ext>
            </a:extLst>
          </p:cNvPr>
          <p:cNvCxnSpPr>
            <a:cxnSpLocks/>
            <a:stCxn id="41" idx="0"/>
            <a:endCxn id="19" idx="4"/>
          </p:cNvCxnSpPr>
          <p:nvPr/>
        </p:nvCxnSpPr>
        <p:spPr>
          <a:xfrm flipV="1">
            <a:off x="2941918" y="3127980"/>
            <a:ext cx="1469985" cy="1934902"/>
          </a:xfrm>
          <a:prstGeom prst="bentConnector3">
            <a:avLst>
              <a:gd name="adj1" fmla="val 3315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32E3B6B-7F71-9582-727B-C58EE2738D0C}"/>
              </a:ext>
            </a:extLst>
          </p:cNvPr>
          <p:cNvSpPr/>
          <p:nvPr/>
        </p:nvSpPr>
        <p:spPr>
          <a:xfrm rot="5400000">
            <a:off x="2876964" y="5030201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432A060-CC4D-357F-55F4-A8445D77826E}"/>
              </a:ext>
            </a:extLst>
          </p:cNvPr>
          <p:cNvSpPr/>
          <p:nvPr/>
        </p:nvSpPr>
        <p:spPr>
          <a:xfrm>
            <a:off x="9826898" y="4809384"/>
            <a:ext cx="1247501" cy="5041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CARRY</a:t>
            </a:r>
            <a:endParaRPr lang="ko-KR" altLang="en-US" sz="2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3DFA556-CF9C-953D-95AD-BA3C73B62E18}"/>
              </a:ext>
            </a:extLst>
          </p:cNvPr>
          <p:cNvSpPr/>
          <p:nvPr/>
        </p:nvSpPr>
        <p:spPr>
          <a:xfrm>
            <a:off x="9826898" y="2613971"/>
            <a:ext cx="1247501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SUM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1478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ROUND </a:t>
            </a:r>
            <a:r>
              <a:rPr lang="ko-KR" altLang="en-US" dirty="0"/>
              <a:t>계산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89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F4602E-9D6B-1C70-D45D-72BA34E9AADB}"/>
              </a:ext>
            </a:extLst>
          </p:cNvPr>
          <p:cNvCxnSpPr>
            <a:cxnSpLocks/>
          </p:cNvCxnSpPr>
          <p:nvPr/>
        </p:nvCxnSpPr>
        <p:spPr>
          <a:xfrm>
            <a:off x="9279954" y="2893255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9F9519-57EE-346F-62FB-B431FF164921}"/>
              </a:ext>
            </a:extLst>
          </p:cNvPr>
          <p:cNvCxnSpPr>
            <a:cxnSpLocks/>
          </p:cNvCxnSpPr>
          <p:nvPr/>
        </p:nvCxnSpPr>
        <p:spPr>
          <a:xfrm>
            <a:off x="9279954" y="5052073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210FF2-9B24-73F5-59AF-F0784206ED99}"/>
              </a:ext>
            </a:extLst>
          </p:cNvPr>
          <p:cNvGrpSpPr/>
          <p:nvPr/>
        </p:nvGrpSpPr>
        <p:grpSpPr>
          <a:xfrm>
            <a:off x="4405299" y="2318662"/>
            <a:ext cx="5230255" cy="1149185"/>
            <a:chOff x="4692605" y="2756699"/>
            <a:chExt cx="5230255" cy="114918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62144DF-8608-37CB-7F1F-B1C288B04A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3240" y="3316546"/>
              <a:ext cx="3909620" cy="1474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2F68216-3E92-87B9-4EBE-50FED947C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8600A42-39AC-88B8-9523-4031C4E00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28710C5-E7D0-0201-AAF0-918E2FBED084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953DF7-E929-A8FA-23CB-0AA601796934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576CB52-4335-3BAB-565A-81C15AE6D610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AD858DED-3560-7AB1-04E8-1E3C07CD0830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667A5A11-746D-3597-5122-783838D5AB4A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0CC984E6-23D7-A8D5-A91C-23D192A1500C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8AC769AC-68B3-EA0E-8271-CEB7F714A9CD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C632AFC-59FE-4B7A-3542-44040781E6AF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AAD1B56-0433-9572-9426-ADA4C99ED6A2}"/>
              </a:ext>
            </a:extLst>
          </p:cNvPr>
          <p:cNvSpPr txBox="1"/>
          <p:nvPr/>
        </p:nvSpPr>
        <p:spPr>
          <a:xfrm>
            <a:off x="4985414" y="2686832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XOR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1ACF2FF-8F71-C509-4CC0-E8BEF079C91A}"/>
              </a:ext>
            </a:extLst>
          </p:cNvPr>
          <p:cNvGrpSpPr/>
          <p:nvPr/>
        </p:nvGrpSpPr>
        <p:grpSpPr>
          <a:xfrm rot="5400000">
            <a:off x="6826001" y="4337065"/>
            <a:ext cx="989715" cy="1428856"/>
            <a:chOff x="2047834" y="5022387"/>
            <a:chExt cx="596687" cy="760036"/>
          </a:xfrm>
        </p:grpSpPr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C5DCB91C-4E67-3574-93EE-66FB09701863}"/>
                </a:ext>
              </a:extLst>
            </p:cNvPr>
            <p:cNvSpPr/>
            <p:nvPr/>
          </p:nvSpPr>
          <p:spPr>
            <a:xfrm>
              <a:off x="2047834" y="5022387"/>
              <a:ext cx="596687" cy="608734"/>
            </a:xfrm>
            <a:prstGeom prst="round2SameRect">
              <a:avLst>
                <a:gd name="adj1" fmla="val 30218"/>
                <a:gd name="adj2" fmla="val 0"/>
              </a:avLst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B4EA938-C33C-0BB1-A1D6-5C20572BCAF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042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B8B18CC-2ACF-D355-7030-C09DAFC8E9FB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56" y="5631121"/>
              <a:ext cx="0" cy="1513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283CA2CB-3FC4-0C8B-EB01-0B10F548EF78}"/>
              </a:ext>
            </a:extLst>
          </p:cNvPr>
          <p:cNvSpPr/>
          <p:nvPr/>
        </p:nvSpPr>
        <p:spPr>
          <a:xfrm rot="5400000">
            <a:off x="6561984" y="4784758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F61850A-C414-D7D3-3F11-EFF3954E28A8}"/>
              </a:ext>
            </a:extLst>
          </p:cNvPr>
          <p:cNvSpPr/>
          <p:nvPr/>
        </p:nvSpPr>
        <p:spPr>
          <a:xfrm rot="5400000">
            <a:off x="6561984" y="5285692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D279141-5538-7678-2EA8-64D76502A600}"/>
              </a:ext>
            </a:extLst>
          </p:cNvPr>
          <p:cNvCxnSpPr>
            <a:cxnSpLocks/>
            <a:stCxn id="57" idx="4"/>
            <a:endCxn id="30" idx="3"/>
          </p:cNvCxnSpPr>
          <p:nvPr/>
        </p:nvCxnSpPr>
        <p:spPr>
          <a:xfrm flipH="1">
            <a:off x="8035287" y="5050373"/>
            <a:ext cx="1202678" cy="11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019C0A-B169-F3B4-DB0B-ED1474088D69}"/>
              </a:ext>
            </a:extLst>
          </p:cNvPr>
          <p:cNvSpPr txBox="1"/>
          <p:nvPr/>
        </p:nvSpPr>
        <p:spPr>
          <a:xfrm>
            <a:off x="7104379" y="488109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8AFC6B3-15E1-03B0-8C19-BB57FA1D24BC}"/>
              </a:ext>
            </a:extLst>
          </p:cNvPr>
          <p:cNvCxnSpPr>
            <a:cxnSpLocks/>
          </p:cNvCxnSpPr>
          <p:nvPr/>
        </p:nvCxnSpPr>
        <p:spPr>
          <a:xfrm>
            <a:off x="2363205" y="2902650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BA8513A-4F96-1B1C-7497-27A8306B74E9}"/>
              </a:ext>
            </a:extLst>
          </p:cNvPr>
          <p:cNvCxnSpPr>
            <a:cxnSpLocks/>
          </p:cNvCxnSpPr>
          <p:nvPr/>
        </p:nvCxnSpPr>
        <p:spPr>
          <a:xfrm>
            <a:off x="2363205" y="5061468"/>
            <a:ext cx="548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AB367D-CA91-C9DE-2453-7E370640F800}"/>
              </a:ext>
            </a:extLst>
          </p:cNvPr>
          <p:cNvSpPr txBox="1"/>
          <p:nvPr/>
        </p:nvSpPr>
        <p:spPr>
          <a:xfrm>
            <a:off x="402336" y="26008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1  1  0  0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1731DA-5E30-3E96-7B47-13FC7282940F}"/>
              </a:ext>
            </a:extLst>
          </p:cNvPr>
          <p:cNvSpPr txBox="1"/>
          <p:nvPr/>
        </p:nvSpPr>
        <p:spPr>
          <a:xfrm>
            <a:off x="405512" y="4802767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Segoe UI" panose="020B0502040204020203" pitchFamily="34" charset="0"/>
                <a:cs typeface="Segoe UI" panose="020B0502040204020203" pitchFamily="34" charset="0"/>
              </a:rPr>
              <a:t>1  0  1  0</a:t>
            </a:r>
            <a:endParaRPr lang="ko-KR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A1D40F5-EACE-7F22-7E9C-E8E8C9B59361}"/>
              </a:ext>
            </a:extLst>
          </p:cNvPr>
          <p:cNvCxnSpPr>
            <a:cxnSpLocks/>
            <a:stCxn id="7" idx="0"/>
            <a:endCxn id="18" idx="4"/>
          </p:cNvCxnSpPr>
          <p:nvPr/>
        </p:nvCxnSpPr>
        <p:spPr>
          <a:xfrm flipV="1">
            <a:off x="2944725" y="2669738"/>
            <a:ext cx="1460574" cy="229172"/>
          </a:xfrm>
          <a:prstGeom prst="bentConnector3">
            <a:avLst>
              <a:gd name="adj1" fmla="val 33044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823774B-5806-E9CF-551E-73A1D9B524BA}"/>
              </a:ext>
            </a:extLst>
          </p:cNvPr>
          <p:cNvSpPr/>
          <p:nvPr/>
        </p:nvSpPr>
        <p:spPr>
          <a:xfrm rot="5400000">
            <a:off x="2879771" y="2866229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DBF217B-D803-FBFA-657D-86D45E34E395}"/>
              </a:ext>
            </a:extLst>
          </p:cNvPr>
          <p:cNvCxnSpPr>
            <a:cxnSpLocks/>
            <a:stCxn id="41" idx="0"/>
            <a:endCxn id="19" idx="4"/>
          </p:cNvCxnSpPr>
          <p:nvPr/>
        </p:nvCxnSpPr>
        <p:spPr>
          <a:xfrm flipV="1">
            <a:off x="2941918" y="3127980"/>
            <a:ext cx="1469985" cy="1934902"/>
          </a:xfrm>
          <a:prstGeom prst="bentConnector3">
            <a:avLst>
              <a:gd name="adj1" fmla="val 3315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32E3B6B-7F71-9582-727B-C58EE2738D0C}"/>
              </a:ext>
            </a:extLst>
          </p:cNvPr>
          <p:cNvSpPr/>
          <p:nvPr/>
        </p:nvSpPr>
        <p:spPr>
          <a:xfrm rot="5400000">
            <a:off x="2876964" y="5030201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65F0CFD-FAB1-4B8B-68EF-DCAFA2037C6B}"/>
              </a:ext>
            </a:extLst>
          </p:cNvPr>
          <p:cNvCxnSpPr>
            <a:cxnSpLocks/>
            <a:endCxn id="33" idx="4"/>
          </p:cNvCxnSpPr>
          <p:nvPr/>
        </p:nvCxnSpPr>
        <p:spPr>
          <a:xfrm rot="16200000" flipH="1">
            <a:off x="4171269" y="2427129"/>
            <a:ext cx="2140827" cy="2639791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88212FE-05B6-9DB3-A080-A7075BB21F5B}"/>
              </a:ext>
            </a:extLst>
          </p:cNvPr>
          <p:cNvCxnSpPr>
            <a:cxnSpLocks/>
            <a:endCxn id="34" idx="4"/>
          </p:cNvCxnSpPr>
          <p:nvPr/>
        </p:nvCxnSpPr>
        <p:spPr>
          <a:xfrm rot="16200000" flipH="1">
            <a:off x="4038681" y="2795476"/>
            <a:ext cx="2182834" cy="286296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AEAE3FFA-CD22-9F94-5467-0DE4BF390F42}"/>
              </a:ext>
            </a:extLst>
          </p:cNvPr>
          <p:cNvSpPr/>
          <p:nvPr/>
        </p:nvSpPr>
        <p:spPr>
          <a:xfrm rot="5400000">
            <a:off x="9238371" y="5017692"/>
            <a:ext cx="64547" cy="65360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432A060-CC4D-357F-55F4-A8445D77826E}"/>
              </a:ext>
            </a:extLst>
          </p:cNvPr>
          <p:cNvSpPr/>
          <p:nvPr/>
        </p:nvSpPr>
        <p:spPr>
          <a:xfrm>
            <a:off x="9826898" y="4809384"/>
            <a:ext cx="1247501" cy="5041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CARRY</a:t>
            </a:r>
            <a:endParaRPr lang="ko-KR" altLang="en-US" sz="24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3DFA556-CF9C-953D-95AD-BA3C73B62E18}"/>
              </a:ext>
            </a:extLst>
          </p:cNvPr>
          <p:cNvSpPr/>
          <p:nvPr/>
        </p:nvSpPr>
        <p:spPr>
          <a:xfrm>
            <a:off x="9826898" y="2613971"/>
            <a:ext cx="1247501" cy="558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SUM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355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87BB-ECD4-DF96-60B1-664E98A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반도체의 동작 원리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0DF2B-8243-FCC1-D028-6DDF5BD9F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단단하게 결합된 순수한 실리콘은 전기가 흐르기 어려움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D3A58-15AD-08A7-CC5B-495D6442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9</a:t>
            </a:fld>
            <a:endParaRPr 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5B61712-C5C8-24EE-3503-66D2DD0AA07E}"/>
              </a:ext>
            </a:extLst>
          </p:cNvPr>
          <p:cNvGrpSpPr/>
          <p:nvPr/>
        </p:nvGrpSpPr>
        <p:grpSpPr>
          <a:xfrm>
            <a:off x="4836730" y="3144844"/>
            <a:ext cx="1013225" cy="1024911"/>
            <a:chOff x="4798322" y="2532347"/>
            <a:chExt cx="1013225" cy="102491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269D3BA-A1A0-8008-9B2F-63DDF11BBC43}"/>
                </a:ext>
              </a:extLst>
            </p:cNvPr>
            <p:cNvSpPr/>
            <p:nvPr/>
          </p:nvSpPr>
          <p:spPr>
            <a:xfrm>
              <a:off x="4868861" y="266641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4DE245D-7E99-6D2A-6053-653B5144E9DA}"/>
                </a:ext>
              </a:extLst>
            </p:cNvPr>
            <p:cNvSpPr/>
            <p:nvPr/>
          </p:nvSpPr>
          <p:spPr>
            <a:xfrm>
              <a:off x="4812188" y="279819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26C8DA-9D90-D101-16FC-0668860D3179}"/>
                </a:ext>
              </a:extLst>
            </p:cNvPr>
            <p:cNvSpPr/>
            <p:nvPr/>
          </p:nvSpPr>
          <p:spPr>
            <a:xfrm>
              <a:off x="4969668" y="2582338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91CA4BD-AEF1-6240-49C2-27C6CE4BC8FD}"/>
                </a:ext>
              </a:extLst>
            </p:cNvPr>
            <p:cNvSpPr/>
            <p:nvPr/>
          </p:nvSpPr>
          <p:spPr>
            <a:xfrm>
              <a:off x="4798322" y="3010666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0C8D388-32FC-A7D1-7474-B040D29C666A}"/>
                </a:ext>
              </a:extLst>
            </p:cNvPr>
            <p:cNvSpPr/>
            <p:nvPr/>
          </p:nvSpPr>
          <p:spPr>
            <a:xfrm>
              <a:off x="5125767" y="2532347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E8BBDEA0-466E-E4ED-7E10-49110472CE93}"/>
                </a:ext>
              </a:extLst>
            </p:cNvPr>
            <p:cNvSpPr/>
            <p:nvPr/>
          </p:nvSpPr>
          <p:spPr>
            <a:xfrm>
              <a:off x="5318692" y="2540412"/>
              <a:ext cx="252414" cy="25200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8CA7A47-9E55-83CA-5D2F-CBED759251C8}"/>
                </a:ext>
              </a:extLst>
            </p:cNvPr>
            <p:cNvSpPr/>
            <p:nvPr/>
          </p:nvSpPr>
          <p:spPr>
            <a:xfrm>
              <a:off x="5391819" y="3230792"/>
              <a:ext cx="252414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86A31F4-8E0B-5004-79B2-2DE8C81C99A2}"/>
                </a:ext>
              </a:extLst>
            </p:cNvPr>
            <p:cNvSpPr/>
            <p:nvPr/>
          </p:nvSpPr>
          <p:spPr>
            <a:xfrm>
              <a:off x="4919082" y="3181984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BBFA8B6-454C-8284-1DD0-86D7FC4BA6A0}"/>
                </a:ext>
              </a:extLst>
            </p:cNvPr>
            <p:cNvSpPr/>
            <p:nvPr/>
          </p:nvSpPr>
          <p:spPr>
            <a:xfrm>
              <a:off x="5140830" y="329027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A2FB375-0464-65C2-6CC4-7AC3806F476A}"/>
                </a:ext>
              </a:extLst>
            </p:cNvPr>
            <p:cNvSpPr/>
            <p:nvPr/>
          </p:nvSpPr>
          <p:spPr>
            <a:xfrm>
              <a:off x="5497409" y="305751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40B0F41-81F6-AE1C-422F-9480B5D0A009}"/>
                </a:ext>
              </a:extLst>
            </p:cNvPr>
            <p:cNvSpPr/>
            <p:nvPr/>
          </p:nvSpPr>
          <p:spPr>
            <a:xfrm>
              <a:off x="5534393" y="285914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1499323-F5AD-7835-223F-203407008392}"/>
                </a:ext>
              </a:extLst>
            </p:cNvPr>
            <p:cNvSpPr/>
            <p:nvPr/>
          </p:nvSpPr>
          <p:spPr>
            <a:xfrm>
              <a:off x="5453942" y="2655198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A749B47-6E16-33A6-3675-7FB142F3F828}"/>
                </a:ext>
              </a:extLst>
            </p:cNvPr>
            <p:cNvSpPr/>
            <p:nvPr/>
          </p:nvSpPr>
          <p:spPr>
            <a:xfrm>
              <a:off x="4932963" y="2907390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56E69BA-A5B1-930E-4ACD-F21D6D5BE8DC}"/>
                </a:ext>
              </a:extLst>
            </p:cNvPr>
            <p:cNvSpPr/>
            <p:nvPr/>
          </p:nvSpPr>
          <p:spPr>
            <a:xfrm>
              <a:off x="5057659" y="3041148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E75B92C-48E5-595D-9284-12B4779AA506}"/>
                </a:ext>
              </a:extLst>
            </p:cNvPr>
            <p:cNvSpPr/>
            <p:nvPr/>
          </p:nvSpPr>
          <p:spPr>
            <a:xfrm>
              <a:off x="5239898" y="3111566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6D186027-C37C-4DD3-9BAF-8895BCD03FB3}"/>
                </a:ext>
              </a:extLst>
            </p:cNvPr>
            <p:cNvSpPr/>
            <p:nvPr/>
          </p:nvSpPr>
          <p:spPr>
            <a:xfrm>
              <a:off x="5040997" y="2726032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4CF5504-2690-A63D-753A-97498B79F809}"/>
                </a:ext>
              </a:extLst>
            </p:cNvPr>
            <p:cNvSpPr/>
            <p:nvPr/>
          </p:nvSpPr>
          <p:spPr>
            <a:xfrm>
              <a:off x="5272650" y="2692287"/>
              <a:ext cx="277154" cy="266980"/>
            </a:xfrm>
            <a:prstGeom prst="ellipse">
              <a:avLst/>
            </a:prstGeom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38B37BC-8E35-6827-0C7B-B08CCBB29FA7}"/>
                </a:ext>
              </a:extLst>
            </p:cNvPr>
            <p:cNvSpPr/>
            <p:nvPr/>
          </p:nvSpPr>
          <p:spPr>
            <a:xfrm>
              <a:off x="5332027" y="2859063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A56AC48A-BC21-A3F1-9644-F1E841DB4890}"/>
                </a:ext>
              </a:extLst>
            </p:cNvPr>
            <p:cNvSpPr/>
            <p:nvPr/>
          </p:nvSpPr>
          <p:spPr>
            <a:xfrm>
              <a:off x="5134207" y="2883357"/>
              <a:ext cx="277154" cy="266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>
              <a:bevelT w="125730" h="125730"/>
              <a:bevelB w="360680" h="36068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CAE97C80-DB8D-CA7C-3D02-76C656FB1DDD}"/>
              </a:ext>
            </a:extLst>
          </p:cNvPr>
          <p:cNvSpPr/>
          <p:nvPr/>
        </p:nvSpPr>
        <p:spPr>
          <a:xfrm>
            <a:off x="3986840" y="2770008"/>
            <a:ext cx="2756860" cy="1874709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971C2F7-72F1-2914-D983-3183CEBAB2DA}"/>
              </a:ext>
            </a:extLst>
          </p:cNvPr>
          <p:cNvSpPr/>
          <p:nvPr/>
        </p:nvSpPr>
        <p:spPr>
          <a:xfrm>
            <a:off x="3156286" y="2399733"/>
            <a:ext cx="4374813" cy="3022951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6C8FF75-4385-8DAE-918D-4CCC38C954BB}"/>
              </a:ext>
            </a:extLst>
          </p:cNvPr>
          <p:cNvSpPr/>
          <p:nvPr/>
        </p:nvSpPr>
        <p:spPr>
          <a:xfrm>
            <a:off x="2405583" y="2025650"/>
            <a:ext cx="5836198" cy="4131124"/>
          </a:xfrm>
          <a:prstGeom prst="ellipse">
            <a:avLst/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27BCB53-ADBA-A693-7B2D-0CCE65FA804D}"/>
              </a:ext>
            </a:extLst>
          </p:cNvPr>
          <p:cNvSpPr/>
          <p:nvPr/>
        </p:nvSpPr>
        <p:spPr>
          <a:xfrm>
            <a:off x="4955362" y="4528613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DDFCFC5-F823-77BA-F5D8-C8CC70EEE33D}"/>
              </a:ext>
            </a:extLst>
          </p:cNvPr>
          <p:cNvSpPr/>
          <p:nvPr/>
        </p:nvSpPr>
        <p:spPr>
          <a:xfrm>
            <a:off x="5337084" y="2647969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9775E3C-92AD-AB10-06C0-B15858CBD1C9}"/>
              </a:ext>
            </a:extLst>
          </p:cNvPr>
          <p:cNvSpPr/>
          <p:nvPr/>
        </p:nvSpPr>
        <p:spPr>
          <a:xfrm>
            <a:off x="5407922" y="227705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C997D26-5E75-04C7-414E-BAFD211E5D1A}"/>
              </a:ext>
            </a:extLst>
          </p:cNvPr>
          <p:cNvSpPr/>
          <p:nvPr/>
        </p:nvSpPr>
        <p:spPr>
          <a:xfrm>
            <a:off x="5475661" y="19175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8DDAA95-7B57-49DD-5BB5-4E0591656035}"/>
              </a:ext>
            </a:extLst>
          </p:cNvPr>
          <p:cNvSpPr/>
          <p:nvPr/>
        </p:nvSpPr>
        <p:spPr>
          <a:xfrm>
            <a:off x="4842405" y="527414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0ACF6CB-0E5C-7BD9-F5D2-E85F69883A62}"/>
              </a:ext>
            </a:extLst>
          </p:cNvPr>
          <p:cNvSpPr/>
          <p:nvPr/>
        </p:nvSpPr>
        <p:spPr>
          <a:xfrm>
            <a:off x="4703828" y="601631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450833F1-A4CB-B520-D05B-57027EA0E91A}"/>
              </a:ext>
            </a:extLst>
          </p:cNvPr>
          <p:cNvSpPr/>
          <p:nvPr/>
        </p:nvSpPr>
        <p:spPr>
          <a:xfrm>
            <a:off x="6729798" y="4858772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9FFA648-D1AE-88F2-BECF-48B0EFB0EBA1}"/>
              </a:ext>
            </a:extLst>
          </p:cNvPr>
          <p:cNvSpPr/>
          <p:nvPr/>
        </p:nvSpPr>
        <p:spPr>
          <a:xfrm>
            <a:off x="7369007" y="378847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22E14ED-CC15-A934-DA5E-AC3D2E292D62}"/>
              </a:ext>
            </a:extLst>
          </p:cNvPr>
          <p:cNvSpPr/>
          <p:nvPr/>
        </p:nvSpPr>
        <p:spPr>
          <a:xfrm>
            <a:off x="8121183" y="3931155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A05DA23-8024-5CAF-6F55-B20FFE8C965C}"/>
              </a:ext>
            </a:extLst>
          </p:cNvPr>
          <p:cNvSpPr/>
          <p:nvPr/>
        </p:nvSpPr>
        <p:spPr>
          <a:xfrm>
            <a:off x="6699171" y="2694690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08B268B-196D-54D4-63C0-88D0693EAB73}"/>
              </a:ext>
            </a:extLst>
          </p:cNvPr>
          <p:cNvSpPr/>
          <p:nvPr/>
        </p:nvSpPr>
        <p:spPr>
          <a:xfrm>
            <a:off x="3284071" y="3089198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F227641-704C-E867-786E-75A79B81745D}"/>
              </a:ext>
            </a:extLst>
          </p:cNvPr>
          <p:cNvSpPr/>
          <p:nvPr/>
        </p:nvSpPr>
        <p:spPr>
          <a:xfrm>
            <a:off x="2602432" y="2977181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C58F240-7072-FD41-9FE2-66311B1D20F8}"/>
              </a:ext>
            </a:extLst>
          </p:cNvPr>
          <p:cNvSpPr/>
          <p:nvPr/>
        </p:nvSpPr>
        <p:spPr>
          <a:xfrm>
            <a:off x="3199551" y="4377737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60464D7-0FA8-2972-7C48-5B3054FC6855}"/>
              </a:ext>
            </a:extLst>
          </p:cNvPr>
          <p:cNvSpPr/>
          <p:nvPr/>
        </p:nvSpPr>
        <p:spPr>
          <a:xfrm>
            <a:off x="4151737" y="2492376"/>
            <a:ext cx="277154" cy="2669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25730" h="125730"/>
            <a:bevelB w="360680" h="36068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008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10A1D-2651-64DA-7E9C-4D33AEB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진수 연산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A2EC63-5C77-F851-82FD-4980852B6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모든 수를 더하는 논리 게이트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D2CA4-AF6E-1990-345D-966C2FBA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90</a:t>
            </a:fld>
            <a:endParaRPr 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4B31B3-1A92-55B5-EAEC-15258E6B4D55}"/>
              </a:ext>
            </a:extLst>
          </p:cNvPr>
          <p:cNvSpPr/>
          <p:nvPr/>
        </p:nvSpPr>
        <p:spPr>
          <a:xfrm>
            <a:off x="2912046" y="1769594"/>
            <a:ext cx="6367908" cy="4374648"/>
          </a:xfrm>
          <a:prstGeom prst="roundRect">
            <a:avLst>
              <a:gd name="adj" fmla="val 685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8AFC6B3-15E1-03B0-8C19-BB57FA1D24BC}"/>
              </a:ext>
            </a:extLst>
          </p:cNvPr>
          <p:cNvCxnSpPr>
            <a:cxnSpLocks/>
          </p:cNvCxnSpPr>
          <p:nvPr/>
        </p:nvCxnSpPr>
        <p:spPr>
          <a:xfrm>
            <a:off x="2354528" y="2395159"/>
            <a:ext cx="54884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AB367D-CA91-C9DE-2453-7E370640F800}"/>
              </a:ext>
            </a:extLst>
          </p:cNvPr>
          <p:cNvSpPr txBox="1"/>
          <p:nvPr/>
        </p:nvSpPr>
        <p:spPr>
          <a:xfrm>
            <a:off x="2025874" y="221049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6FA2B05-CEF6-6E6E-586B-1DE7E2627525}"/>
              </a:ext>
            </a:extLst>
          </p:cNvPr>
          <p:cNvCxnSpPr>
            <a:cxnSpLocks/>
          </p:cNvCxnSpPr>
          <p:nvPr/>
        </p:nvCxnSpPr>
        <p:spPr>
          <a:xfrm>
            <a:off x="2363205" y="2723014"/>
            <a:ext cx="54884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DC3E10-8DB6-CB14-C989-DD21A4EBA3FB}"/>
              </a:ext>
            </a:extLst>
          </p:cNvPr>
          <p:cNvSpPr txBox="1"/>
          <p:nvPr/>
        </p:nvSpPr>
        <p:spPr>
          <a:xfrm>
            <a:off x="2034551" y="25383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383D5-5DA1-7C6F-113D-4806694BF02E}"/>
              </a:ext>
            </a:extLst>
          </p:cNvPr>
          <p:cNvSpPr txBox="1"/>
          <p:nvPr/>
        </p:nvSpPr>
        <p:spPr>
          <a:xfrm>
            <a:off x="9823703" y="255121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CAD5A-6842-E331-9CA9-E238A22173DC}"/>
              </a:ext>
            </a:extLst>
          </p:cNvPr>
          <p:cNvSpPr txBox="1"/>
          <p:nvPr/>
        </p:nvSpPr>
        <p:spPr>
          <a:xfrm>
            <a:off x="9830115" y="458800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7236D2B-0743-AC2B-1D24-ED650BBD1E9A}"/>
              </a:ext>
            </a:extLst>
          </p:cNvPr>
          <p:cNvGrpSpPr/>
          <p:nvPr/>
        </p:nvGrpSpPr>
        <p:grpSpPr>
          <a:xfrm>
            <a:off x="3897448" y="2140343"/>
            <a:ext cx="1007780" cy="824588"/>
            <a:chOff x="4692605" y="2756699"/>
            <a:chExt cx="1320635" cy="1149185"/>
          </a:xfrm>
        </p:grpSpPr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41C9184F-6471-4533-6BDB-8E9A4A074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91A4221-908F-AF4D-0C01-D7CEDAE9F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06009FB-CBAD-05E7-5349-9A8D878B802E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630347C-0953-B32A-C661-9181189395EB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23E04799-C173-786E-835C-76C59625CC3C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E8E25336-4373-DE90-AD72-774AEB50FE2C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EA73AFC2-C0C5-86B9-A411-37159BEFC3F3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CAF9138E-9938-259E-5686-B88BF766481C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8D9DC538-AD35-9027-54C4-4695D4C28E94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14716450-E1AC-E056-9A2E-2B886A7ED4D1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BE153F6-06AA-937B-5BB9-D46174BA1C0C}"/>
              </a:ext>
            </a:extLst>
          </p:cNvPr>
          <p:cNvCxnSpPr>
            <a:cxnSpLocks/>
            <a:endCxn id="110" idx="4"/>
          </p:cNvCxnSpPr>
          <p:nvPr/>
        </p:nvCxnSpPr>
        <p:spPr>
          <a:xfrm>
            <a:off x="2903369" y="2392253"/>
            <a:ext cx="994079" cy="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AB2F65-4A47-6E7E-F787-7E67A4EB9380}"/>
              </a:ext>
            </a:extLst>
          </p:cNvPr>
          <p:cNvCxnSpPr>
            <a:cxnSpLocks/>
            <a:endCxn id="111" idx="4"/>
          </p:cNvCxnSpPr>
          <p:nvPr/>
        </p:nvCxnSpPr>
        <p:spPr>
          <a:xfrm flipV="1">
            <a:off x="2903369" y="2721062"/>
            <a:ext cx="999118" cy="19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4D75399-DC4C-7694-5F8E-BF2EED0BED2A}"/>
              </a:ext>
            </a:extLst>
          </p:cNvPr>
          <p:cNvGrpSpPr/>
          <p:nvPr/>
        </p:nvGrpSpPr>
        <p:grpSpPr>
          <a:xfrm>
            <a:off x="5568688" y="2309873"/>
            <a:ext cx="1007780" cy="824588"/>
            <a:chOff x="4692605" y="2756699"/>
            <a:chExt cx="1320635" cy="114918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1889719C-3285-F5AE-DF08-89569047C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E77AF4A1-EED1-8E93-4323-42154DC93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2642FA6-98D6-587E-D895-5BAD2A659267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E4FB04E-6D55-CF84-9CD1-DA38392A2B11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E1CE2A2-A1A5-6CD3-5FC7-C62C51427DDF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73F30659-2AE2-94C1-17D1-45CA723BE544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8F267692-FCA1-7CFA-37EE-5914541312CF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0F945B1-F702-D47A-38E4-7D719332C00E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1501581A-7486-9A96-E4AD-5D858DFDA232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94C24872-C821-4427-AAAD-C6F3E6BFB952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21AD2A2A-F884-2F54-6186-1CDC9A9B482B}"/>
              </a:ext>
            </a:extLst>
          </p:cNvPr>
          <p:cNvCxnSpPr>
            <a:cxnSpLocks/>
            <a:endCxn id="125" idx="4"/>
          </p:cNvCxnSpPr>
          <p:nvPr/>
        </p:nvCxnSpPr>
        <p:spPr>
          <a:xfrm>
            <a:off x="4896932" y="2561785"/>
            <a:ext cx="6717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F5167879-8A32-7430-CEEA-65FB9A08F330}"/>
              </a:ext>
            </a:extLst>
          </p:cNvPr>
          <p:cNvCxnSpPr>
            <a:cxnSpLocks/>
            <a:stCxn id="129" idx="1"/>
            <a:endCxn id="13" idx="1"/>
          </p:cNvCxnSpPr>
          <p:nvPr/>
        </p:nvCxnSpPr>
        <p:spPr>
          <a:xfrm>
            <a:off x="6576463" y="2730395"/>
            <a:ext cx="3247240" cy="54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F56AB2BB-3608-21D1-5811-7B0CC886278A}"/>
              </a:ext>
            </a:extLst>
          </p:cNvPr>
          <p:cNvGrpSpPr/>
          <p:nvPr/>
        </p:nvGrpSpPr>
        <p:grpSpPr>
          <a:xfrm>
            <a:off x="5569433" y="3992033"/>
            <a:ext cx="1172721" cy="697035"/>
            <a:chOff x="6561578" y="4556635"/>
            <a:chExt cx="1473709" cy="989715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1FCD75D2-6F2F-3617-FED1-B7FBABE299C3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44" name="사각형: 둥근 위쪽 모서리 143">
                <a:extLst>
                  <a:ext uri="{FF2B5EF4-FFF2-40B4-BE49-F238E27FC236}">
                    <a16:creationId xmlns:a16="http://schemas.microsoft.com/office/drawing/2014/main" id="{DE5461D9-5043-D813-3690-48C47BE3E4D9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26454216-ACEB-BE8B-87BF-DD11A6FA5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B12B60E3-6EE3-767E-D059-77AD331D5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71A2833E-9C0C-4513-B2BE-3C64A73B12E9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ECB3797-6B8B-6DB9-246A-2BA5EFD2F950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5BB4C95-7D34-52BE-C6A4-A0A2A896EEF5}"/>
              </a:ext>
            </a:extLst>
          </p:cNvPr>
          <p:cNvGrpSpPr/>
          <p:nvPr/>
        </p:nvGrpSpPr>
        <p:grpSpPr>
          <a:xfrm>
            <a:off x="7429238" y="4359753"/>
            <a:ext cx="1007780" cy="824588"/>
            <a:chOff x="4692605" y="2756699"/>
            <a:chExt cx="1320635" cy="1149185"/>
          </a:xfrm>
        </p:grpSpPr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C79DA5E7-B781-0643-5D89-A71CC5DA2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AF25AAA1-EA23-E25F-4782-F5B2CED9E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A03310F-FDA9-4ED3-5DB1-ABC53BE4C966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7FF798F-5834-4902-4926-D4727458B9BD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52BC2741-66BD-1725-C834-29DBD20131F5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41DBC405-23EF-6CD6-0EFA-06612F4626DE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FD4AFA23-3A2B-4060-03D9-190A64475D6D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557B5758-B62A-556A-D138-72BC4F67BE63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EE60A321-1CBF-97DD-DACC-5BB5B2B85F53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D46BA07-9828-1403-4DD6-E7AF05769567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8DAA3D03-5A87-74D4-0665-16F015153AE5}"/>
              </a:ext>
            </a:extLst>
          </p:cNvPr>
          <p:cNvCxnSpPr>
            <a:cxnSpLocks/>
            <a:stCxn id="158" idx="1"/>
            <a:endCxn id="27" idx="1"/>
          </p:cNvCxnSpPr>
          <p:nvPr/>
        </p:nvCxnSpPr>
        <p:spPr>
          <a:xfrm flipV="1">
            <a:off x="8437013" y="4772673"/>
            <a:ext cx="1393102" cy="76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CC8AEF-2161-2200-D99D-72DC56B120E8}"/>
              </a:ext>
            </a:extLst>
          </p:cNvPr>
          <p:cNvGrpSpPr/>
          <p:nvPr/>
        </p:nvGrpSpPr>
        <p:grpSpPr>
          <a:xfrm>
            <a:off x="5604065" y="5102504"/>
            <a:ext cx="1172721" cy="697035"/>
            <a:chOff x="6561578" y="4556635"/>
            <a:chExt cx="1473709" cy="989715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A5042A37-46A8-5659-897D-812AE554E290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69" name="사각형: 둥근 위쪽 모서리 168">
                <a:extLst>
                  <a:ext uri="{FF2B5EF4-FFF2-40B4-BE49-F238E27FC236}">
                    <a16:creationId xmlns:a16="http://schemas.microsoft.com/office/drawing/2014/main" id="{FBD94F68-12C9-139A-B8DE-5B24651552AD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E2BF43D2-5961-CB9D-55CA-7DE0B187F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DD54FA0D-ED71-E139-6EFC-E88A31ECE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E7405A74-B1B8-545E-825F-7DD7E9630EAA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8F455012-0593-7906-1F4E-F3CE29EFDD19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BC54BDAD-9C93-82F1-D96B-343D68947127}"/>
              </a:ext>
            </a:extLst>
          </p:cNvPr>
          <p:cNvCxnSpPr>
            <a:cxnSpLocks/>
            <a:stCxn id="126" idx="4"/>
            <a:endCxn id="147" idx="4"/>
          </p:cNvCxnSpPr>
          <p:nvPr/>
        </p:nvCxnSpPr>
        <p:spPr>
          <a:xfrm rot="10800000" flipV="1">
            <a:off x="5569433" y="2890591"/>
            <a:ext cx="4294" cy="1285119"/>
          </a:xfrm>
          <a:prstGeom prst="bentConnector3">
            <a:avLst>
              <a:gd name="adj1" fmla="val 534741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AC6E5484-7994-6070-084A-D7F6FBD329F8}"/>
              </a:ext>
            </a:extLst>
          </p:cNvPr>
          <p:cNvCxnSpPr>
            <a:cxnSpLocks/>
            <a:endCxn id="148" idx="4"/>
          </p:cNvCxnSpPr>
          <p:nvPr/>
        </p:nvCxnSpPr>
        <p:spPr>
          <a:xfrm rot="16200000" flipH="1">
            <a:off x="4353549" y="3312625"/>
            <a:ext cx="1948684" cy="48308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4691A1C1-33FA-21E3-58F8-B84B5D8C6156}"/>
              </a:ext>
            </a:extLst>
          </p:cNvPr>
          <p:cNvCxnSpPr>
            <a:cxnSpLocks/>
            <a:endCxn id="167" idx="4"/>
          </p:cNvCxnSpPr>
          <p:nvPr/>
        </p:nvCxnSpPr>
        <p:spPr>
          <a:xfrm rot="16200000" flipH="1">
            <a:off x="3377400" y="3059516"/>
            <a:ext cx="2564015" cy="188931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3AD271F4-4BD9-8AC5-2543-222D1879BE70}"/>
              </a:ext>
            </a:extLst>
          </p:cNvPr>
          <p:cNvCxnSpPr>
            <a:cxnSpLocks/>
            <a:endCxn id="168" idx="4"/>
          </p:cNvCxnSpPr>
          <p:nvPr/>
        </p:nvCxnSpPr>
        <p:spPr>
          <a:xfrm rot="16200000" flipH="1">
            <a:off x="2924920" y="2959834"/>
            <a:ext cx="3246725" cy="211156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연결선: 꺾임 185">
            <a:extLst>
              <a:ext uri="{FF2B5EF4-FFF2-40B4-BE49-F238E27FC236}">
                <a16:creationId xmlns:a16="http://schemas.microsoft.com/office/drawing/2014/main" id="{46F19434-9BCD-4E7C-958C-5A4F07EECAE2}"/>
              </a:ext>
            </a:extLst>
          </p:cNvPr>
          <p:cNvCxnSpPr>
            <a:cxnSpLocks/>
            <a:stCxn id="144" idx="3"/>
            <a:endCxn id="154" idx="4"/>
          </p:cNvCxnSpPr>
          <p:nvPr/>
        </p:nvCxnSpPr>
        <p:spPr>
          <a:xfrm>
            <a:off x="6742154" y="4340551"/>
            <a:ext cx="687084" cy="27111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E116DA04-2790-A2B2-E94C-767B04D8EAAF}"/>
              </a:ext>
            </a:extLst>
          </p:cNvPr>
          <p:cNvCxnSpPr>
            <a:cxnSpLocks/>
            <a:stCxn id="169" idx="3"/>
            <a:endCxn id="155" idx="4"/>
          </p:cNvCxnSpPr>
          <p:nvPr/>
        </p:nvCxnSpPr>
        <p:spPr>
          <a:xfrm flipV="1">
            <a:off x="6776786" y="4940472"/>
            <a:ext cx="657491" cy="51055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862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D50441-0685-7DF8-EE5D-3B17984C12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CPU </a:t>
            </a:r>
            <a:r>
              <a:rPr lang="ko-KR" altLang="en-US" dirty="0"/>
              <a:t>구성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2F2E29-AAFA-E0AD-BE85-1DCF290A38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산출 논리 장치</a:t>
            </a:r>
            <a:endParaRPr lang="en-US" altLang="ko-KR" dirty="0"/>
          </a:p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FA725-7E1C-C7E9-5767-9DA076F2A4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0363" y="6492875"/>
            <a:ext cx="401637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332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D9C6105-FB84-76AF-9DE1-2DDF9D34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논리 장치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F2B9C7-FEF7-7833-1482-F863AE76C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산술 연산을 수행하는 트랜지스터 통합 집적 회로</a:t>
            </a:r>
            <a:r>
              <a:rPr lang="en-US" altLang="ko-KR" dirty="0"/>
              <a:t>(Integrated circuit)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3FFA02-F9AB-A044-62DD-68EA4FDD1D7F}"/>
              </a:ext>
            </a:extLst>
          </p:cNvPr>
          <p:cNvGrpSpPr/>
          <p:nvPr/>
        </p:nvGrpSpPr>
        <p:grpSpPr>
          <a:xfrm>
            <a:off x="3778204" y="1657213"/>
            <a:ext cx="3885652" cy="3885652"/>
            <a:chOff x="3778204" y="1657213"/>
            <a:chExt cx="3885652" cy="3885652"/>
          </a:xfrm>
        </p:grpSpPr>
        <p:pic>
          <p:nvPicPr>
            <p:cNvPr id="1028" name="Picture 4" descr="Integrated Circuits | PCB Train">
              <a:extLst>
                <a:ext uri="{FF2B5EF4-FFF2-40B4-BE49-F238E27FC236}">
                  <a16:creationId xmlns:a16="http://schemas.microsoft.com/office/drawing/2014/main" id="{477C1DF3-44A8-5060-6062-66169EF3F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04" y="1657213"/>
              <a:ext cx="3885652" cy="3885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1F2AB3-1E1B-4B63-9023-F79F9A9E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7720" y="3360966"/>
              <a:ext cx="924054" cy="3334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4DA3CF2-10F7-D2CA-65A7-C6393B9B9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8189" y="3116531"/>
              <a:ext cx="924054" cy="3334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E0E420B-CB10-49EA-098B-8B5293751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9003" y="3238749"/>
              <a:ext cx="924054" cy="333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721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D9C6105-FB84-76AF-9DE1-2DDF9D34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논리 장치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F2B9C7-FEF7-7833-1482-F863AE76C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ALU (Arithmetic Logic Unit)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1D5988E-F4C5-1482-6B29-2A53C9D140FD}"/>
              </a:ext>
            </a:extLst>
          </p:cNvPr>
          <p:cNvCxnSpPr>
            <a:cxnSpLocks/>
          </p:cNvCxnSpPr>
          <p:nvPr/>
        </p:nvCxnSpPr>
        <p:spPr>
          <a:xfrm>
            <a:off x="4939630" y="2537891"/>
            <a:ext cx="0" cy="3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91BC91C-4966-9C40-8D43-C23292C32DAE}"/>
              </a:ext>
            </a:extLst>
          </p:cNvPr>
          <p:cNvCxnSpPr>
            <a:cxnSpLocks/>
          </p:cNvCxnSpPr>
          <p:nvPr/>
        </p:nvCxnSpPr>
        <p:spPr>
          <a:xfrm>
            <a:off x="7173800" y="2526342"/>
            <a:ext cx="0" cy="3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EBE7778-D243-6AE8-EA5D-4F5C9F34656D}"/>
              </a:ext>
            </a:extLst>
          </p:cNvPr>
          <p:cNvSpPr txBox="1"/>
          <p:nvPr/>
        </p:nvSpPr>
        <p:spPr>
          <a:xfrm>
            <a:off x="4772757" y="219777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B6B574-6B07-DE6B-1751-9D68F3907757}"/>
              </a:ext>
            </a:extLst>
          </p:cNvPr>
          <p:cNvSpPr txBox="1"/>
          <p:nvPr/>
        </p:nvSpPr>
        <p:spPr>
          <a:xfrm>
            <a:off x="7006927" y="21862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A32AD51-C932-EA05-EE72-727E1A8879C3}"/>
              </a:ext>
            </a:extLst>
          </p:cNvPr>
          <p:cNvSpPr/>
          <p:nvPr/>
        </p:nvSpPr>
        <p:spPr>
          <a:xfrm>
            <a:off x="5513056" y="1649662"/>
            <a:ext cx="1059111" cy="4640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ALU</a:t>
            </a:r>
            <a:endParaRPr lang="ko-KR" altLang="en-US" dirty="0"/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E7BD99DA-A125-051A-E1DC-EAC9B913ACB7}"/>
              </a:ext>
            </a:extLst>
          </p:cNvPr>
          <p:cNvGrpSpPr/>
          <p:nvPr/>
        </p:nvGrpSpPr>
        <p:grpSpPr>
          <a:xfrm rot="5400000">
            <a:off x="4690432" y="3127737"/>
            <a:ext cx="321469" cy="189664"/>
            <a:chOff x="6561578" y="4556635"/>
            <a:chExt cx="1473709" cy="989715"/>
          </a:xfrm>
        </p:grpSpPr>
        <p:grpSp>
          <p:nvGrpSpPr>
            <p:cNvPr id="1026" name="그룹 1025">
              <a:extLst>
                <a:ext uri="{FF2B5EF4-FFF2-40B4-BE49-F238E27FC236}">
                  <a16:creationId xmlns:a16="http://schemas.microsoft.com/office/drawing/2014/main" id="{F31B2404-D783-F384-6A29-CF9D9368C466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030" name="사각형: 둥근 위쪽 모서리 1029">
                <a:extLst>
                  <a:ext uri="{FF2B5EF4-FFF2-40B4-BE49-F238E27FC236}">
                    <a16:creationId xmlns:a16="http://schemas.microsoft.com/office/drawing/2014/main" id="{205FD478-B613-5794-94CF-4496D8DF50D6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31" name="직선 연결선 1030">
                <a:extLst>
                  <a:ext uri="{FF2B5EF4-FFF2-40B4-BE49-F238E27FC236}">
                    <a16:creationId xmlns:a16="http://schemas.microsoft.com/office/drawing/2014/main" id="{31C2FBC3-7726-6A98-11C8-04ABA70F8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2" name="직선 연결선 1031">
                <a:extLst>
                  <a:ext uri="{FF2B5EF4-FFF2-40B4-BE49-F238E27FC236}">
                    <a16:creationId xmlns:a16="http://schemas.microsoft.com/office/drawing/2014/main" id="{C5EBC074-A996-1AB8-F921-4C1E3E129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75282322-471E-2281-6F20-9FAE46459C9D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DB25EA31-5A2E-4C3A-E989-FF379369BF19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2088FBAB-9676-9D4A-ECEA-989A266BC524}"/>
              </a:ext>
            </a:extLst>
          </p:cNvPr>
          <p:cNvGrpSpPr/>
          <p:nvPr/>
        </p:nvGrpSpPr>
        <p:grpSpPr>
          <a:xfrm rot="5400000">
            <a:off x="4993583" y="3134866"/>
            <a:ext cx="321469" cy="189664"/>
            <a:chOff x="6561578" y="4556635"/>
            <a:chExt cx="1473709" cy="989715"/>
          </a:xfrm>
        </p:grpSpPr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B8639679-BDCE-267F-2093-8B77C2B5FD87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037" name="사각형: 둥근 위쪽 모서리 1036">
                <a:extLst>
                  <a:ext uri="{FF2B5EF4-FFF2-40B4-BE49-F238E27FC236}">
                    <a16:creationId xmlns:a16="http://schemas.microsoft.com/office/drawing/2014/main" id="{66FCCA9A-A4C8-9847-25DA-857D53692FAF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38" name="직선 연결선 1037">
                <a:extLst>
                  <a:ext uri="{FF2B5EF4-FFF2-40B4-BE49-F238E27FC236}">
                    <a16:creationId xmlns:a16="http://schemas.microsoft.com/office/drawing/2014/main" id="{A273A9A5-1751-17DD-13F4-AF95753E3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9" name="직선 연결선 1038">
                <a:extLst>
                  <a:ext uri="{FF2B5EF4-FFF2-40B4-BE49-F238E27FC236}">
                    <a16:creationId xmlns:a16="http://schemas.microsoft.com/office/drawing/2014/main" id="{C78D0400-B297-8723-6560-8ECD97512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727C8715-5C9F-1D7E-A377-EA64345197F1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6" name="타원 1035">
              <a:extLst>
                <a:ext uri="{FF2B5EF4-FFF2-40B4-BE49-F238E27FC236}">
                  <a16:creationId xmlns:a16="http://schemas.microsoft.com/office/drawing/2014/main" id="{7404353A-B14C-8BE6-A5B8-7D825909453C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BDFBEE43-D8BF-1E3F-EEE2-950156EE40DF}"/>
              </a:ext>
            </a:extLst>
          </p:cNvPr>
          <p:cNvGrpSpPr/>
          <p:nvPr/>
        </p:nvGrpSpPr>
        <p:grpSpPr>
          <a:xfrm rot="5400000">
            <a:off x="5301765" y="3135306"/>
            <a:ext cx="321469" cy="189664"/>
            <a:chOff x="6561578" y="4556635"/>
            <a:chExt cx="1473709" cy="989715"/>
          </a:xfrm>
        </p:grpSpPr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2FD77E34-8721-DABF-2F3C-F12159944660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044" name="사각형: 둥근 위쪽 모서리 1043">
                <a:extLst>
                  <a:ext uri="{FF2B5EF4-FFF2-40B4-BE49-F238E27FC236}">
                    <a16:creationId xmlns:a16="http://schemas.microsoft.com/office/drawing/2014/main" id="{391C3330-73EA-37A2-D8B4-596D1008026D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45" name="직선 연결선 1044">
                <a:extLst>
                  <a:ext uri="{FF2B5EF4-FFF2-40B4-BE49-F238E27FC236}">
                    <a16:creationId xmlns:a16="http://schemas.microsoft.com/office/drawing/2014/main" id="{141CE6ED-F688-8EDC-BEFD-020A3EECF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6" name="직선 연결선 1045">
                <a:extLst>
                  <a:ext uri="{FF2B5EF4-FFF2-40B4-BE49-F238E27FC236}">
                    <a16:creationId xmlns:a16="http://schemas.microsoft.com/office/drawing/2014/main" id="{05A2C5D1-A9C4-846B-4066-13794A737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42" name="타원 1041">
              <a:extLst>
                <a:ext uri="{FF2B5EF4-FFF2-40B4-BE49-F238E27FC236}">
                  <a16:creationId xmlns:a16="http://schemas.microsoft.com/office/drawing/2014/main" id="{FBA048A7-701D-9557-661C-331EE3AAE2C9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타원 1042">
              <a:extLst>
                <a:ext uri="{FF2B5EF4-FFF2-40B4-BE49-F238E27FC236}">
                  <a16:creationId xmlns:a16="http://schemas.microsoft.com/office/drawing/2014/main" id="{1DC49B14-331F-01AB-BC81-F80D85EDDD39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C5DD07D6-4892-6B24-C036-6D6F9FD387D3}"/>
              </a:ext>
            </a:extLst>
          </p:cNvPr>
          <p:cNvGrpSpPr/>
          <p:nvPr/>
        </p:nvGrpSpPr>
        <p:grpSpPr>
          <a:xfrm rot="5400000">
            <a:off x="6570115" y="3127738"/>
            <a:ext cx="321469" cy="189664"/>
            <a:chOff x="6561578" y="4556635"/>
            <a:chExt cx="1473709" cy="989715"/>
          </a:xfrm>
        </p:grpSpPr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0C1F4D81-F33C-3190-5AD1-6D1E5D0FA801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065" name="사각형: 둥근 위쪽 모서리 1064">
                <a:extLst>
                  <a:ext uri="{FF2B5EF4-FFF2-40B4-BE49-F238E27FC236}">
                    <a16:creationId xmlns:a16="http://schemas.microsoft.com/office/drawing/2014/main" id="{50B7794A-42EC-651A-A9E8-0C90C0EB5559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66" name="직선 연결선 1065">
                <a:extLst>
                  <a:ext uri="{FF2B5EF4-FFF2-40B4-BE49-F238E27FC236}">
                    <a16:creationId xmlns:a16="http://schemas.microsoft.com/office/drawing/2014/main" id="{DA5B48BB-7312-079C-1877-F42CDA1BD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7" name="직선 연결선 1066">
                <a:extLst>
                  <a:ext uri="{FF2B5EF4-FFF2-40B4-BE49-F238E27FC236}">
                    <a16:creationId xmlns:a16="http://schemas.microsoft.com/office/drawing/2014/main" id="{2FD6921D-1F21-96B9-7F1A-FA77E6944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3" name="타원 1062">
              <a:extLst>
                <a:ext uri="{FF2B5EF4-FFF2-40B4-BE49-F238E27FC236}">
                  <a16:creationId xmlns:a16="http://schemas.microsoft.com/office/drawing/2014/main" id="{A0E0FCEE-B79A-AA4C-15BA-0830FC883CE2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타원 1063">
              <a:extLst>
                <a:ext uri="{FF2B5EF4-FFF2-40B4-BE49-F238E27FC236}">
                  <a16:creationId xmlns:a16="http://schemas.microsoft.com/office/drawing/2014/main" id="{0CFB4335-0E5E-DACF-A1DB-7367AD6526DD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8" name="그룹 1067">
            <a:extLst>
              <a:ext uri="{FF2B5EF4-FFF2-40B4-BE49-F238E27FC236}">
                <a16:creationId xmlns:a16="http://schemas.microsoft.com/office/drawing/2014/main" id="{EB648D0F-B113-7DAB-4233-000AC66CCF3A}"/>
              </a:ext>
            </a:extLst>
          </p:cNvPr>
          <p:cNvGrpSpPr/>
          <p:nvPr/>
        </p:nvGrpSpPr>
        <p:grpSpPr>
          <a:xfrm rot="5400000">
            <a:off x="6873266" y="3134867"/>
            <a:ext cx="321469" cy="189664"/>
            <a:chOff x="6561578" y="4556635"/>
            <a:chExt cx="1473709" cy="989715"/>
          </a:xfrm>
        </p:grpSpPr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2A256570-BF70-572D-D9B5-9AD3383F6B6E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072" name="사각형: 둥근 위쪽 모서리 1071">
                <a:extLst>
                  <a:ext uri="{FF2B5EF4-FFF2-40B4-BE49-F238E27FC236}">
                    <a16:creationId xmlns:a16="http://schemas.microsoft.com/office/drawing/2014/main" id="{582DA277-140C-8F1F-BB55-04F6BB9B1B93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73" name="직선 연결선 1072">
                <a:extLst>
                  <a:ext uri="{FF2B5EF4-FFF2-40B4-BE49-F238E27FC236}">
                    <a16:creationId xmlns:a16="http://schemas.microsoft.com/office/drawing/2014/main" id="{13A15160-CDBC-71D2-4057-3B49BE8A7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4" name="직선 연결선 1073">
                <a:extLst>
                  <a:ext uri="{FF2B5EF4-FFF2-40B4-BE49-F238E27FC236}">
                    <a16:creationId xmlns:a16="http://schemas.microsoft.com/office/drawing/2014/main" id="{36C59C8D-7BF5-9DA1-99C8-509C65E95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0" name="타원 1069">
              <a:extLst>
                <a:ext uri="{FF2B5EF4-FFF2-40B4-BE49-F238E27FC236}">
                  <a16:creationId xmlns:a16="http://schemas.microsoft.com/office/drawing/2014/main" id="{3F4B9174-AD7D-9004-4548-8843DB24D635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타원 1070">
              <a:extLst>
                <a:ext uri="{FF2B5EF4-FFF2-40B4-BE49-F238E27FC236}">
                  <a16:creationId xmlns:a16="http://schemas.microsoft.com/office/drawing/2014/main" id="{4B75D1DA-6A73-B3B6-689F-BC14549B3404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A2ECBF66-2FE7-3CB5-4F1B-F42D613DB18C}"/>
              </a:ext>
            </a:extLst>
          </p:cNvPr>
          <p:cNvGrpSpPr/>
          <p:nvPr/>
        </p:nvGrpSpPr>
        <p:grpSpPr>
          <a:xfrm rot="5400000">
            <a:off x="7181448" y="3135307"/>
            <a:ext cx="321469" cy="189664"/>
            <a:chOff x="6561578" y="4556635"/>
            <a:chExt cx="1473709" cy="989715"/>
          </a:xfrm>
        </p:grpSpPr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022A06CE-FA7A-606C-3B98-64508EBB720C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079" name="사각형: 둥근 위쪽 모서리 1078">
                <a:extLst>
                  <a:ext uri="{FF2B5EF4-FFF2-40B4-BE49-F238E27FC236}">
                    <a16:creationId xmlns:a16="http://schemas.microsoft.com/office/drawing/2014/main" id="{AAC4FC8F-06CF-4E69-2237-99AFCA2CC4AF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080" name="직선 연결선 1079">
                <a:extLst>
                  <a:ext uri="{FF2B5EF4-FFF2-40B4-BE49-F238E27FC236}">
                    <a16:creationId xmlns:a16="http://schemas.microsoft.com/office/drawing/2014/main" id="{573EA0A4-049D-E5C5-B9BF-FEB2F98A0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1" name="직선 연결선 1080">
                <a:extLst>
                  <a:ext uri="{FF2B5EF4-FFF2-40B4-BE49-F238E27FC236}">
                    <a16:creationId xmlns:a16="http://schemas.microsoft.com/office/drawing/2014/main" id="{6D287E1B-7901-83ED-D537-8584A2D81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7" name="타원 1076">
              <a:extLst>
                <a:ext uri="{FF2B5EF4-FFF2-40B4-BE49-F238E27FC236}">
                  <a16:creationId xmlns:a16="http://schemas.microsoft.com/office/drawing/2014/main" id="{39BA8782-618B-7D70-59E3-15628BBEC3F2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타원 1077">
              <a:extLst>
                <a:ext uri="{FF2B5EF4-FFF2-40B4-BE49-F238E27FC236}">
                  <a16:creationId xmlns:a16="http://schemas.microsoft.com/office/drawing/2014/main" id="{CE402B28-5B1E-B4EB-AE7C-2F03C06B8486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072DE1A9-BE61-3D19-08D7-F6E281DFFE0D}"/>
              </a:ext>
            </a:extLst>
          </p:cNvPr>
          <p:cNvGrpSpPr/>
          <p:nvPr/>
        </p:nvGrpSpPr>
        <p:grpSpPr>
          <a:xfrm rot="5400000">
            <a:off x="5033190" y="3556613"/>
            <a:ext cx="249639" cy="216481"/>
            <a:chOff x="4692605" y="2756699"/>
            <a:chExt cx="1320635" cy="1149185"/>
          </a:xfrm>
        </p:grpSpPr>
        <p:cxnSp>
          <p:nvCxnSpPr>
            <p:cNvPr id="1083" name="직선 연결선 1082">
              <a:extLst>
                <a:ext uri="{FF2B5EF4-FFF2-40B4-BE49-F238E27FC236}">
                  <a16:creationId xmlns:a16="http://schemas.microsoft.com/office/drawing/2014/main" id="{D3B0BD5B-F6EC-2978-4ED3-A26F5011C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4" name="직선 연결선 1083">
              <a:extLst>
                <a:ext uri="{FF2B5EF4-FFF2-40B4-BE49-F238E27FC236}">
                  <a16:creationId xmlns:a16="http://schemas.microsoft.com/office/drawing/2014/main" id="{4128F356-3BC8-366A-64F8-0AE692273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5" name="타원 1084">
              <a:extLst>
                <a:ext uri="{FF2B5EF4-FFF2-40B4-BE49-F238E27FC236}">
                  <a16:creationId xmlns:a16="http://schemas.microsoft.com/office/drawing/2014/main" id="{219367A8-5D72-2A81-D8AC-4C813243BA5C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타원 1085">
              <a:extLst>
                <a:ext uri="{FF2B5EF4-FFF2-40B4-BE49-F238E27FC236}">
                  <a16:creationId xmlns:a16="http://schemas.microsoft.com/office/drawing/2014/main" id="{32613DF5-0F31-E22B-9B31-C99EF4962476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7" name="그룹 1086">
              <a:extLst>
                <a:ext uri="{FF2B5EF4-FFF2-40B4-BE49-F238E27FC236}">
                  <a16:creationId xmlns:a16="http://schemas.microsoft.com/office/drawing/2014/main" id="{EFBDD301-9A35-1AFF-7573-700EA37E5628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C7656356-E2DF-1C8C-5D05-E7156E35307E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5DE26E1C-25D3-5FC6-46A7-54E83BD2B75B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1" name="자유형: 도형 1090">
                <a:extLst>
                  <a:ext uri="{FF2B5EF4-FFF2-40B4-BE49-F238E27FC236}">
                    <a16:creationId xmlns:a16="http://schemas.microsoft.com/office/drawing/2014/main" id="{10449A5F-1D6A-14B6-2ACF-0068C910C476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2" name="자유형: 도형 1091">
                <a:extLst>
                  <a:ext uri="{FF2B5EF4-FFF2-40B4-BE49-F238E27FC236}">
                    <a16:creationId xmlns:a16="http://schemas.microsoft.com/office/drawing/2014/main" id="{6179CC3C-2014-1E2F-09A8-59E89DC0AA2A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8" name="자유형: 도형 1087">
              <a:extLst>
                <a:ext uri="{FF2B5EF4-FFF2-40B4-BE49-F238E27FC236}">
                  <a16:creationId xmlns:a16="http://schemas.microsoft.com/office/drawing/2014/main" id="{CF0BED03-3DF9-D528-7073-FB235159FBF6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70651593-7EE6-B47A-FD7C-CF2226D0CE3F}"/>
              </a:ext>
            </a:extLst>
          </p:cNvPr>
          <p:cNvGrpSpPr/>
          <p:nvPr/>
        </p:nvGrpSpPr>
        <p:grpSpPr>
          <a:xfrm rot="5400000">
            <a:off x="5647922" y="3134867"/>
            <a:ext cx="321469" cy="189664"/>
            <a:chOff x="6561578" y="4556635"/>
            <a:chExt cx="1473709" cy="989715"/>
          </a:xfrm>
        </p:grpSpPr>
        <p:grpSp>
          <p:nvGrpSpPr>
            <p:cNvPr id="1101" name="그룹 1100">
              <a:extLst>
                <a:ext uri="{FF2B5EF4-FFF2-40B4-BE49-F238E27FC236}">
                  <a16:creationId xmlns:a16="http://schemas.microsoft.com/office/drawing/2014/main" id="{D38AF024-3DDE-203F-7C6C-0B44E81514DC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104" name="사각형: 둥근 위쪽 모서리 1103">
                <a:extLst>
                  <a:ext uri="{FF2B5EF4-FFF2-40B4-BE49-F238E27FC236}">
                    <a16:creationId xmlns:a16="http://schemas.microsoft.com/office/drawing/2014/main" id="{D1FA9A18-FC4D-5BDD-9573-7975A2BE92FB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05" name="직선 연결선 1104">
                <a:extLst>
                  <a:ext uri="{FF2B5EF4-FFF2-40B4-BE49-F238E27FC236}">
                    <a16:creationId xmlns:a16="http://schemas.microsoft.com/office/drawing/2014/main" id="{77BCE7BD-608C-7574-57C7-2267A94CC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직선 연결선 1105">
                <a:extLst>
                  <a:ext uri="{FF2B5EF4-FFF2-40B4-BE49-F238E27FC236}">
                    <a16:creationId xmlns:a16="http://schemas.microsoft.com/office/drawing/2014/main" id="{62D357DB-68AD-D3D2-B12D-B2C56C600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02" name="타원 1101">
              <a:extLst>
                <a:ext uri="{FF2B5EF4-FFF2-40B4-BE49-F238E27FC236}">
                  <a16:creationId xmlns:a16="http://schemas.microsoft.com/office/drawing/2014/main" id="{224869ED-345C-B77E-D8F3-DC5E99876406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타원 1102">
              <a:extLst>
                <a:ext uri="{FF2B5EF4-FFF2-40B4-BE49-F238E27FC236}">
                  <a16:creationId xmlns:a16="http://schemas.microsoft.com/office/drawing/2014/main" id="{82E9232D-A208-87B3-C6FF-1CF6A69B6E52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07" name="그룹 1106">
            <a:extLst>
              <a:ext uri="{FF2B5EF4-FFF2-40B4-BE49-F238E27FC236}">
                <a16:creationId xmlns:a16="http://schemas.microsoft.com/office/drawing/2014/main" id="{9D0F17F3-AD0F-E59B-FD3B-3EC2169E4F9F}"/>
              </a:ext>
            </a:extLst>
          </p:cNvPr>
          <p:cNvGrpSpPr/>
          <p:nvPr/>
        </p:nvGrpSpPr>
        <p:grpSpPr>
          <a:xfrm rot="5400000">
            <a:off x="5951073" y="3141996"/>
            <a:ext cx="321469" cy="189664"/>
            <a:chOff x="6561578" y="4556635"/>
            <a:chExt cx="1473709" cy="989715"/>
          </a:xfrm>
        </p:grpSpPr>
        <p:grpSp>
          <p:nvGrpSpPr>
            <p:cNvPr id="1108" name="그룹 1107">
              <a:extLst>
                <a:ext uri="{FF2B5EF4-FFF2-40B4-BE49-F238E27FC236}">
                  <a16:creationId xmlns:a16="http://schemas.microsoft.com/office/drawing/2014/main" id="{4B766D2F-5621-0A27-A549-D355B93CC982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111" name="사각형: 둥근 위쪽 모서리 1110">
                <a:extLst>
                  <a:ext uri="{FF2B5EF4-FFF2-40B4-BE49-F238E27FC236}">
                    <a16:creationId xmlns:a16="http://schemas.microsoft.com/office/drawing/2014/main" id="{FA7980FB-22B3-D350-B166-35BF19671971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12" name="직선 연결선 1111">
                <a:extLst>
                  <a:ext uri="{FF2B5EF4-FFF2-40B4-BE49-F238E27FC236}">
                    <a16:creationId xmlns:a16="http://schemas.microsoft.com/office/drawing/2014/main" id="{014E4BED-2C57-C936-5808-859CAF668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3" name="직선 연결선 1112">
                <a:extLst>
                  <a:ext uri="{FF2B5EF4-FFF2-40B4-BE49-F238E27FC236}">
                    <a16:creationId xmlns:a16="http://schemas.microsoft.com/office/drawing/2014/main" id="{D95BC62D-F6C0-9FBD-908F-C927BD8FF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09" name="타원 1108">
              <a:extLst>
                <a:ext uri="{FF2B5EF4-FFF2-40B4-BE49-F238E27FC236}">
                  <a16:creationId xmlns:a16="http://schemas.microsoft.com/office/drawing/2014/main" id="{2ECE7A18-F1E5-9A55-D5AB-EBCCD86F11A6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타원 1109">
              <a:extLst>
                <a:ext uri="{FF2B5EF4-FFF2-40B4-BE49-F238E27FC236}">
                  <a16:creationId xmlns:a16="http://schemas.microsoft.com/office/drawing/2014/main" id="{DBBB36BA-0046-778B-7254-DCDAA06A60D2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4" name="그룹 1113">
            <a:extLst>
              <a:ext uri="{FF2B5EF4-FFF2-40B4-BE49-F238E27FC236}">
                <a16:creationId xmlns:a16="http://schemas.microsoft.com/office/drawing/2014/main" id="{C2E1B96D-6EE3-A2C9-D6F6-CA179651CA40}"/>
              </a:ext>
            </a:extLst>
          </p:cNvPr>
          <p:cNvGrpSpPr/>
          <p:nvPr/>
        </p:nvGrpSpPr>
        <p:grpSpPr>
          <a:xfrm rot="5400000">
            <a:off x="6259255" y="3142436"/>
            <a:ext cx="321469" cy="189664"/>
            <a:chOff x="6561578" y="4556635"/>
            <a:chExt cx="1473709" cy="989715"/>
          </a:xfrm>
        </p:grpSpPr>
        <p:grpSp>
          <p:nvGrpSpPr>
            <p:cNvPr id="1115" name="그룹 1114">
              <a:extLst>
                <a:ext uri="{FF2B5EF4-FFF2-40B4-BE49-F238E27FC236}">
                  <a16:creationId xmlns:a16="http://schemas.microsoft.com/office/drawing/2014/main" id="{AF4E7355-D831-B133-7B52-2B8E8CF4F213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118" name="사각형: 둥근 위쪽 모서리 1117">
                <a:extLst>
                  <a:ext uri="{FF2B5EF4-FFF2-40B4-BE49-F238E27FC236}">
                    <a16:creationId xmlns:a16="http://schemas.microsoft.com/office/drawing/2014/main" id="{0C5E3A90-3F3F-3E5E-30E0-B47A70C81B02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19" name="직선 연결선 1118">
                <a:extLst>
                  <a:ext uri="{FF2B5EF4-FFF2-40B4-BE49-F238E27FC236}">
                    <a16:creationId xmlns:a16="http://schemas.microsoft.com/office/drawing/2014/main" id="{44848EEB-E081-4242-7761-D18F2561AB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0" name="직선 연결선 1119">
                <a:extLst>
                  <a:ext uri="{FF2B5EF4-FFF2-40B4-BE49-F238E27FC236}">
                    <a16:creationId xmlns:a16="http://schemas.microsoft.com/office/drawing/2014/main" id="{209E4395-1846-95C7-C951-6B0F6AAAF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16" name="타원 1115">
              <a:extLst>
                <a:ext uri="{FF2B5EF4-FFF2-40B4-BE49-F238E27FC236}">
                  <a16:creationId xmlns:a16="http://schemas.microsoft.com/office/drawing/2014/main" id="{6BF52E6D-7E37-866E-3B82-745AFF194D05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타원 1116">
              <a:extLst>
                <a:ext uri="{FF2B5EF4-FFF2-40B4-BE49-F238E27FC236}">
                  <a16:creationId xmlns:a16="http://schemas.microsoft.com/office/drawing/2014/main" id="{9286C83B-1E48-9AB2-F79D-A9B5C81B1EBD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349F0B18-0573-1EF1-D725-4B20B2841793}"/>
              </a:ext>
            </a:extLst>
          </p:cNvPr>
          <p:cNvGrpSpPr/>
          <p:nvPr/>
        </p:nvGrpSpPr>
        <p:grpSpPr>
          <a:xfrm rot="5400000">
            <a:off x="5988531" y="3568938"/>
            <a:ext cx="249639" cy="216481"/>
            <a:chOff x="4692605" y="2756699"/>
            <a:chExt cx="1320635" cy="1149185"/>
          </a:xfrm>
        </p:grpSpPr>
        <p:cxnSp>
          <p:nvCxnSpPr>
            <p:cNvPr id="1122" name="직선 연결선 1121">
              <a:extLst>
                <a:ext uri="{FF2B5EF4-FFF2-40B4-BE49-F238E27FC236}">
                  <a16:creationId xmlns:a16="http://schemas.microsoft.com/office/drawing/2014/main" id="{7840ED37-194F-926C-EB01-82124FD6F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3" name="직선 연결선 1122">
              <a:extLst>
                <a:ext uri="{FF2B5EF4-FFF2-40B4-BE49-F238E27FC236}">
                  <a16:creationId xmlns:a16="http://schemas.microsoft.com/office/drawing/2014/main" id="{0A348E7E-CB09-B2C9-E8B3-A56DE58EA1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4" name="타원 1123">
              <a:extLst>
                <a:ext uri="{FF2B5EF4-FFF2-40B4-BE49-F238E27FC236}">
                  <a16:creationId xmlns:a16="http://schemas.microsoft.com/office/drawing/2014/main" id="{6548E236-BBEF-284F-08E2-2196C52F4199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타원 1124">
              <a:extLst>
                <a:ext uri="{FF2B5EF4-FFF2-40B4-BE49-F238E27FC236}">
                  <a16:creationId xmlns:a16="http://schemas.microsoft.com/office/drawing/2014/main" id="{C81CDCBB-94B0-E9EB-2C12-A2E5F7A0897B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6" name="그룹 1125">
              <a:extLst>
                <a:ext uri="{FF2B5EF4-FFF2-40B4-BE49-F238E27FC236}">
                  <a16:creationId xmlns:a16="http://schemas.microsoft.com/office/drawing/2014/main" id="{CDAEF60E-D9CC-F86B-3D8D-816BBE809188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1128" name="자유형: 도형 1127">
                <a:extLst>
                  <a:ext uri="{FF2B5EF4-FFF2-40B4-BE49-F238E27FC236}">
                    <a16:creationId xmlns:a16="http://schemas.microsoft.com/office/drawing/2014/main" id="{47684B12-BE81-A84F-4687-00AF17D71E9E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9" name="자유형: 도형 1128">
                <a:extLst>
                  <a:ext uri="{FF2B5EF4-FFF2-40B4-BE49-F238E27FC236}">
                    <a16:creationId xmlns:a16="http://schemas.microsoft.com/office/drawing/2014/main" id="{B9DE25DF-A069-C990-C2EC-8A531795CF99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0" name="자유형: 도형 1129">
                <a:extLst>
                  <a:ext uri="{FF2B5EF4-FFF2-40B4-BE49-F238E27FC236}">
                    <a16:creationId xmlns:a16="http://schemas.microsoft.com/office/drawing/2014/main" id="{7FF5DAEA-EF85-0277-9F0D-4EA253C89BE8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1" name="자유형: 도형 1130">
                <a:extLst>
                  <a:ext uri="{FF2B5EF4-FFF2-40B4-BE49-F238E27FC236}">
                    <a16:creationId xmlns:a16="http://schemas.microsoft.com/office/drawing/2014/main" id="{341594E3-38ED-1F6A-FB35-CE191C71AAD7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27" name="자유형: 도형 1126">
              <a:extLst>
                <a:ext uri="{FF2B5EF4-FFF2-40B4-BE49-F238E27FC236}">
                  <a16:creationId xmlns:a16="http://schemas.microsoft.com/office/drawing/2014/main" id="{311E6489-6439-8567-1CB2-B836B24D2F43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2" name="그룹 1131">
            <a:extLst>
              <a:ext uri="{FF2B5EF4-FFF2-40B4-BE49-F238E27FC236}">
                <a16:creationId xmlns:a16="http://schemas.microsoft.com/office/drawing/2014/main" id="{D32E78CD-6391-1C95-D75F-38EF3FD32E4F}"/>
              </a:ext>
            </a:extLst>
          </p:cNvPr>
          <p:cNvGrpSpPr/>
          <p:nvPr/>
        </p:nvGrpSpPr>
        <p:grpSpPr>
          <a:xfrm rot="5400000">
            <a:off x="6913064" y="3572661"/>
            <a:ext cx="249639" cy="216481"/>
            <a:chOff x="4692605" y="2756699"/>
            <a:chExt cx="1320635" cy="1149185"/>
          </a:xfrm>
        </p:grpSpPr>
        <p:cxnSp>
          <p:nvCxnSpPr>
            <p:cNvPr id="1133" name="직선 연결선 1132">
              <a:extLst>
                <a:ext uri="{FF2B5EF4-FFF2-40B4-BE49-F238E27FC236}">
                  <a16:creationId xmlns:a16="http://schemas.microsoft.com/office/drawing/2014/main" id="{DB39BE19-3058-6FF1-CC40-8B8394E3C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직선 연결선 1133">
              <a:extLst>
                <a:ext uri="{FF2B5EF4-FFF2-40B4-BE49-F238E27FC236}">
                  <a16:creationId xmlns:a16="http://schemas.microsoft.com/office/drawing/2014/main" id="{D8560B7B-AC7E-FF7B-EEE3-4CF6F9E4A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5" name="타원 1134">
              <a:extLst>
                <a:ext uri="{FF2B5EF4-FFF2-40B4-BE49-F238E27FC236}">
                  <a16:creationId xmlns:a16="http://schemas.microsoft.com/office/drawing/2014/main" id="{A95714B5-CB54-DB70-1564-35C8846AD632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타원 1135">
              <a:extLst>
                <a:ext uri="{FF2B5EF4-FFF2-40B4-BE49-F238E27FC236}">
                  <a16:creationId xmlns:a16="http://schemas.microsoft.com/office/drawing/2014/main" id="{08A6A310-D0C7-743B-F9ED-03FD94197559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37" name="그룹 1136">
              <a:extLst>
                <a:ext uri="{FF2B5EF4-FFF2-40B4-BE49-F238E27FC236}">
                  <a16:creationId xmlns:a16="http://schemas.microsoft.com/office/drawing/2014/main" id="{05D24BF8-07E3-1089-864D-D76B4379E175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1139" name="자유형: 도형 1138">
                <a:extLst>
                  <a:ext uri="{FF2B5EF4-FFF2-40B4-BE49-F238E27FC236}">
                    <a16:creationId xmlns:a16="http://schemas.microsoft.com/office/drawing/2014/main" id="{64AC7959-5DE6-933C-8FBA-A0D8841E7BAB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0" name="자유형: 도형 1139">
                <a:extLst>
                  <a:ext uri="{FF2B5EF4-FFF2-40B4-BE49-F238E27FC236}">
                    <a16:creationId xmlns:a16="http://schemas.microsoft.com/office/drawing/2014/main" id="{51C1D04B-AE7C-19B7-4920-F5BF3C20B340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1" name="자유형: 도형 1140">
                <a:extLst>
                  <a:ext uri="{FF2B5EF4-FFF2-40B4-BE49-F238E27FC236}">
                    <a16:creationId xmlns:a16="http://schemas.microsoft.com/office/drawing/2014/main" id="{0A07FC34-C492-98A4-1549-8C3DCF8AE1D6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2" name="자유형: 도형 1141">
                <a:extLst>
                  <a:ext uri="{FF2B5EF4-FFF2-40B4-BE49-F238E27FC236}">
                    <a16:creationId xmlns:a16="http://schemas.microsoft.com/office/drawing/2014/main" id="{56183718-E277-B223-00E1-D9BD7EC87BF5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38" name="자유형: 도형 1137">
              <a:extLst>
                <a:ext uri="{FF2B5EF4-FFF2-40B4-BE49-F238E27FC236}">
                  <a16:creationId xmlns:a16="http://schemas.microsoft.com/office/drawing/2014/main" id="{321E1AE5-9403-822A-2A10-B7691DB34512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3" name="이등변 삼각형 1142">
            <a:extLst>
              <a:ext uri="{FF2B5EF4-FFF2-40B4-BE49-F238E27FC236}">
                <a16:creationId xmlns:a16="http://schemas.microsoft.com/office/drawing/2014/main" id="{AFC20275-F699-CB6B-81D1-8B2178648FC6}"/>
              </a:ext>
            </a:extLst>
          </p:cNvPr>
          <p:cNvSpPr/>
          <p:nvPr/>
        </p:nvSpPr>
        <p:spPr>
          <a:xfrm rot="10800000">
            <a:off x="5643972" y="2789838"/>
            <a:ext cx="940079" cy="47571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7" name="연결선: 꺾임 1146">
            <a:extLst>
              <a:ext uri="{FF2B5EF4-FFF2-40B4-BE49-F238E27FC236}">
                <a16:creationId xmlns:a16="http://schemas.microsoft.com/office/drawing/2014/main" id="{BE2DE63C-CC79-82C2-ECD1-B3BA1CD4302E}"/>
              </a:ext>
            </a:extLst>
          </p:cNvPr>
          <p:cNvCxnSpPr>
            <a:cxnSpLocks/>
            <a:stCxn id="1030" idx="3"/>
            <a:endCxn id="1086" idx="4"/>
          </p:cNvCxnSpPr>
          <p:nvPr/>
        </p:nvCxnSpPr>
        <p:spPr>
          <a:xfrm rot="16200000" flipH="1">
            <a:off x="4903490" y="3330979"/>
            <a:ext cx="157979" cy="26262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1" name="연결선: 꺾임 1160">
            <a:extLst>
              <a:ext uri="{FF2B5EF4-FFF2-40B4-BE49-F238E27FC236}">
                <a16:creationId xmlns:a16="http://schemas.microsoft.com/office/drawing/2014/main" id="{7442963E-3A5D-1071-EE7F-0E2377DB2634}"/>
              </a:ext>
            </a:extLst>
          </p:cNvPr>
          <p:cNvCxnSpPr>
            <a:cxnSpLocks/>
            <a:stCxn id="1044" idx="3"/>
            <a:endCxn id="1085" idx="4"/>
          </p:cNvCxnSpPr>
          <p:nvPr/>
        </p:nvCxnSpPr>
        <p:spPr>
          <a:xfrm rot="5400000">
            <a:off x="5256726" y="3334261"/>
            <a:ext cx="149162" cy="26238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4" name="연결선: 꺾임 1163">
            <a:extLst>
              <a:ext uri="{FF2B5EF4-FFF2-40B4-BE49-F238E27FC236}">
                <a16:creationId xmlns:a16="http://schemas.microsoft.com/office/drawing/2014/main" id="{D2C5E818-39CF-D9B9-0EE8-561D27B9BCB2}"/>
              </a:ext>
            </a:extLst>
          </p:cNvPr>
          <p:cNvCxnSpPr>
            <a:cxnSpLocks/>
            <a:stCxn id="1104" idx="3"/>
            <a:endCxn id="1125" idx="5"/>
          </p:cNvCxnSpPr>
          <p:nvPr/>
        </p:nvCxnSpPr>
        <p:spPr>
          <a:xfrm rot="16200000" flipH="1">
            <a:off x="5854198" y="3344891"/>
            <a:ext cx="164873" cy="25595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7" name="연결선: 꺾임 1166">
            <a:extLst>
              <a:ext uri="{FF2B5EF4-FFF2-40B4-BE49-F238E27FC236}">
                <a16:creationId xmlns:a16="http://schemas.microsoft.com/office/drawing/2014/main" id="{2D8A4FE0-B792-DCA0-B22C-7AD16B39D133}"/>
              </a:ext>
            </a:extLst>
          </p:cNvPr>
          <p:cNvCxnSpPr>
            <a:cxnSpLocks/>
            <a:stCxn id="1118" idx="3"/>
            <a:endCxn id="1124" idx="5"/>
          </p:cNvCxnSpPr>
          <p:nvPr/>
        </p:nvCxnSpPr>
        <p:spPr>
          <a:xfrm rot="5400000">
            <a:off x="6207434" y="3341503"/>
            <a:ext cx="156056" cy="26905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0" name="연결선: 꺾임 1169">
            <a:extLst>
              <a:ext uri="{FF2B5EF4-FFF2-40B4-BE49-F238E27FC236}">
                <a16:creationId xmlns:a16="http://schemas.microsoft.com/office/drawing/2014/main" id="{59182529-E466-02E1-492E-58D2A48D039A}"/>
              </a:ext>
            </a:extLst>
          </p:cNvPr>
          <p:cNvCxnSpPr>
            <a:cxnSpLocks/>
            <a:stCxn id="1079" idx="3"/>
            <a:endCxn id="1135" idx="4"/>
          </p:cNvCxnSpPr>
          <p:nvPr/>
        </p:nvCxnSpPr>
        <p:spPr>
          <a:xfrm rot="5400000">
            <a:off x="7128482" y="3342381"/>
            <a:ext cx="165209" cy="26219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3" name="연결선: 꺾임 1172">
            <a:extLst>
              <a:ext uri="{FF2B5EF4-FFF2-40B4-BE49-F238E27FC236}">
                <a16:creationId xmlns:a16="http://schemas.microsoft.com/office/drawing/2014/main" id="{BEE1413F-D17E-63B5-F50E-3BC4481D9DFC}"/>
              </a:ext>
            </a:extLst>
          </p:cNvPr>
          <p:cNvCxnSpPr>
            <a:cxnSpLocks/>
            <a:stCxn id="1065" idx="3"/>
            <a:endCxn id="1136" idx="3"/>
          </p:cNvCxnSpPr>
          <p:nvPr/>
        </p:nvCxnSpPr>
        <p:spPr>
          <a:xfrm rot="16200000" flipH="1">
            <a:off x="6776656" y="3337497"/>
            <a:ext cx="175725" cy="26733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7" name="직선 연결선 1176">
            <a:extLst>
              <a:ext uri="{FF2B5EF4-FFF2-40B4-BE49-F238E27FC236}">
                <a16:creationId xmlns:a16="http://schemas.microsoft.com/office/drawing/2014/main" id="{76EA3F53-A110-45CE-C59B-334E4572542B}"/>
              </a:ext>
            </a:extLst>
          </p:cNvPr>
          <p:cNvCxnSpPr>
            <a:cxnSpLocks/>
            <a:stCxn id="1037" idx="3"/>
          </p:cNvCxnSpPr>
          <p:nvPr/>
        </p:nvCxnSpPr>
        <p:spPr>
          <a:xfrm>
            <a:off x="5154317" y="3390432"/>
            <a:ext cx="1617" cy="2032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2" name="직선 연결선 1181">
            <a:extLst>
              <a:ext uri="{FF2B5EF4-FFF2-40B4-BE49-F238E27FC236}">
                <a16:creationId xmlns:a16="http://schemas.microsoft.com/office/drawing/2014/main" id="{52E13525-76E6-FC17-199B-89533C56E909}"/>
              </a:ext>
            </a:extLst>
          </p:cNvPr>
          <p:cNvCxnSpPr>
            <a:cxnSpLocks/>
          </p:cNvCxnSpPr>
          <p:nvPr/>
        </p:nvCxnSpPr>
        <p:spPr>
          <a:xfrm>
            <a:off x="6116360" y="3403433"/>
            <a:ext cx="1617" cy="2032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3" name="직선 연결선 1182">
            <a:extLst>
              <a:ext uri="{FF2B5EF4-FFF2-40B4-BE49-F238E27FC236}">
                <a16:creationId xmlns:a16="http://schemas.microsoft.com/office/drawing/2014/main" id="{15A6C66C-C86E-13A8-6843-2FBAD800E589}"/>
              </a:ext>
            </a:extLst>
          </p:cNvPr>
          <p:cNvCxnSpPr>
            <a:cxnSpLocks/>
          </p:cNvCxnSpPr>
          <p:nvPr/>
        </p:nvCxnSpPr>
        <p:spPr>
          <a:xfrm>
            <a:off x="7037444" y="3403433"/>
            <a:ext cx="1617" cy="2032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98" name="그룹 1197">
            <a:extLst>
              <a:ext uri="{FF2B5EF4-FFF2-40B4-BE49-F238E27FC236}">
                <a16:creationId xmlns:a16="http://schemas.microsoft.com/office/drawing/2014/main" id="{B18C3C77-3685-E140-9CE5-CEC15D85CE3D}"/>
              </a:ext>
            </a:extLst>
          </p:cNvPr>
          <p:cNvGrpSpPr/>
          <p:nvPr/>
        </p:nvGrpSpPr>
        <p:grpSpPr>
          <a:xfrm rot="5400000">
            <a:off x="4100418" y="3123761"/>
            <a:ext cx="321469" cy="189664"/>
            <a:chOff x="6561578" y="4556635"/>
            <a:chExt cx="1473709" cy="989715"/>
          </a:xfrm>
        </p:grpSpPr>
        <p:grpSp>
          <p:nvGrpSpPr>
            <p:cNvPr id="1199" name="그룹 1198">
              <a:extLst>
                <a:ext uri="{FF2B5EF4-FFF2-40B4-BE49-F238E27FC236}">
                  <a16:creationId xmlns:a16="http://schemas.microsoft.com/office/drawing/2014/main" id="{1494D34F-6031-1247-EFE7-968491F9F7B8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202" name="사각형: 둥근 위쪽 모서리 1201">
                <a:extLst>
                  <a:ext uri="{FF2B5EF4-FFF2-40B4-BE49-F238E27FC236}">
                    <a16:creationId xmlns:a16="http://schemas.microsoft.com/office/drawing/2014/main" id="{23404542-6E6B-D02A-35CF-1D324FA33E68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03" name="직선 연결선 1202">
                <a:extLst>
                  <a:ext uri="{FF2B5EF4-FFF2-40B4-BE49-F238E27FC236}">
                    <a16:creationId xmlns:a16="http://schemas.microsoft.com/office/drawing/2014/main" id="{00BDBED6-2B14-3F8B-D2D4-75709F155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4" name="직선 연결선 1203">
                <a:extLst>
                  <a:ext uri="{FF2B5EF4-FFF2-40B4-BE49-F238E27FC236}">
                    <a16:creationId xmlns:a16="http://schemas.microsoft.com/office/drawing/2014/main" id="{3A0E3A5C-66CB-85C0-5A4A-4732F5B1E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00" name="타원 1199">
              <a:extLst>
                <a:ext uri="{FF2B5EF4-FFF2-40B4-BE49-F238E27FC236}">
                  <a16:creationId xmlns:a16="http://schemas.microsoft.com/office/drawing/2014/main" id="{6FC87444-8BFA-9193-5444-90B32EA9F123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타원 1200">
              <a:extLst>
                <a:ext uri="{FF2B5EF4-FFF2-40B4-BE49-F238E27FC236}">
                  <a16:creationId xmlns:a16="http://schemas.microsoft.com/office/drawing/2014/main" id="{D6AF63EF-7CC5-3CE4-4D7E-8B8BA621F266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5" name="그룹 1204">
            <a:extLst>
              <a:ext uri="{FF2B5EF4-FFF2-40B4-BE49-F238E27FC236}">
                <a16:creationId xmlns:a16="http://schemas.microsoft.com/office/drawing/2014/main" id="{7D31D588-ACC2-BD79-1C72-60D13A8A6FA8}"/>
              </a:ext>
            </a:extLst>
          </p:cNvPr>
          <p:cNvGrpSpPr/>
          <p:nvPr/>
        </p:nvGrpSpPr>
        <p:grpSpPr>
          <a:xfrm rot="5400000">
            <a:off x="4403569" y="3130890"/>
            <a:ext cx="321469" cy="189664"/>
            <a:chOff x="6561578" y="4556635"/>
            <a:chExt cx="1473709" cy="989715"/>
          </a:xfrm>
        </p:grpSpPr>
        <p:grpSp>
          <p:nvGrpSpPr>
            <p:cNvPr id="1206" name="그룹 1205">
              <a:extLst>
                <a:ext uri="{FF2B5EF4-FFF2-40B4-BE49-F238E27FC236}">
                  <a16:creationId xmlns:a16="http://schemas.microsoft.com/office/drawing/2014/main" id="{011CE957-0A54-7C02-D601-88F4853A89D6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209" name="사각형: 둥근 위쪽 모서리 1208">
                <a:extLst>
                  <a:ext uri="{FF2B5EF4-FFF2-40B4-BE49-F238E27FC236}">
                    <a16:creationId xmlns:a16="http://schemas.microsoft.com/office/drawing/2014/main" id="{E6E6ED14-641F-6532-0176-D66EE841EB60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10" name="직선 연결선 1209">
                <a:extLst>
                  <a:ext uri="{FF2B5EF4-FFF2-40B4-BE49-F238E27FC236}">
                    <a16:creationId xmlns:a16="http://schemas.microsoft.com/office/drawing/2014/main" id="{EB42DB2A-3B90-3C24-ABD3-04862B31D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1" name="직선 연결선 1210">
                <a:extLst>
                  <a:ext uri="{FF2B5EF4-FFF2-40B4-BE49-F238E27FC236}">
                    <a16:creationId xmlns:a16="http://schemas.microsoft.com/office/drawing/2014/main" id="{715A02D4-9889-F43B-ACC5-13EBEE90E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07" name="타원 1206">
              <a:extLst>
                <a:ext uri="{FF2B5EF4-FFF2-40B4-BE49-F238E27FC236}">
                  <a16:creationId xmlns:a16="http://schemas.microsoft.com/office/drawing/2014/main" id="{5ADF2317-DC26-3A75-7F80-91EC2B842602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타원 1207">
              <a:extLst>
                <a:ext uri="{FF2B5EF4-FFF2-40B4-BE49-F238E27FC236}">
                  <a16:creationId xmlns:a16="http://schemas.microsoft.com/office/drawing/2014/main" id="{7DA17E60-A316-303C-16C0-2256C0F240DB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12" name="그룹 1211">
            <a:extLst>
              <a:ext uri="{FF2B5EF4-FFF2-40B4-BE49-F238E27FC236}">
                <a16:creationId xmlns:a16="http://schemas.microsoft.com/office/drawing/2014/main" id="{4AB24B60-08E9-60F1-6745-469F688BE975}"/>
              </a:ext>
            </a:extLst>
          </p:cNvPr>
          <p:cNvGrpSpPr/>
          <p:nvPr/>
        </p:nvGrpSpPr>
        <p:grpSpPr>
          <a:xfrm rot="5400000">
            <a:off x="7476095" y="3126544"/>
            <a:ext cx="321469" cy="189664"/>
            <a:chOff x="6561578" y="4556635"/>
            <a:chExt cx="1473709" cy="989715"/>
          </a:xfrm>
        </p:grpSpPr>
        <p:grpSp>
          <p:nvGrpSpPr>
            <p:cNvPr id="1213" name="그룹 1212">
              <a:extLst>
                <a:ext uri="{FF2B5EF4-FFF2-40B4-BE49-F238E27FC236}">
                  <a16:creationId xmlns:a16="http://schemas.microsoft.com/office/drawing/2014/main" id="{49546DF0-5D5A-C495-FBC9-E5DCA66C6D46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216" name="사각형: 둥근 위쪽 모서리 1215">
                <a:extLst>
                  <a:ext uri="{FF2B5EF4-FFF2-40B4-BE49-F238E27FC236}">
                    <a16:creationId xmlns:a16="http://schemas.microsoft.com/office/drawing/2014/main" id="{57BDF9A2-94BE-3E28-BC59-3B9C8DC734A9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17" name="직선 연결선 1216">
                <a:extLst>
                  <a:ext uri="{FF2B5EF4-FFF2-40B4-BE49-F238E27FC236}">
                    <a16:creationId xmlns:a16="http://schemas.microsoft.com/office/drawing/2014/main" id="{0C5AB0B0-E686-D50B-A1E8-5291DF9B9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8" name="직선 연결선 1217">
                <a:extLst>
                  <a:ext uri="{FF2B5EF4-FFF2-40B4-BE49-F238E27FC236}">
                    <a16:creationId xmlns:a16="http://schemas.microsoft.com/office/drawing/2014/main" id="{45857F9A-F25B-1202-F754-FE85647062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14" name="타원 1213">
              <a:extLst>
                <a:ext uri="{FF2B5EF4-FFF2-40B4-BE49-F238E27FC236}">
                  <a16:creationId xmlns:a16="http://schemas.microsoft.com/office/drawing/2014/main" id="{05725B1C-8646-0068-14BA-B1F59D5F912D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타원 1214">
              <a:extLst>
                <a:ext uri="{FF2B5EF4-FFF2-40B4-BE49-F238E27FC236}">
                  <a16:creationId xmlns:a16="http://schemas.microsoft.com/office/drawing/2014/main" id="{554E3C88-4F39-EEE5-D6A7-846FDF77B51E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19" name="그룹 1218">
            <a:extLst>
              <a:ext uri="{FF2B5EF4-FFF2-40B4-BE49-F238E27FC236}">
                <a16:creationId xmlns:a16="http://schemas.microsoft.com/office/drawing/2014/main" id="{57A7BC48-59D7-4BC0-57F9-736E5C4B928C}"/>
              </a:ext>
            </a:extLst>
          </p:cNvPr>
          <p:cNvGrpSpPr/>
          <p:nvPr/>
        </p:nvGrpSpPr>
        <p:grpSpPr>
          <a:xfrm rot="5400000">
            <a:off x="7779246" y="3133673"/>
            <a:ext cx="321469" cy="189664"/>
            <a:chOff x="6561578" y="4556635"/>
            <a:chExt cx="1473709" cy="989715"/>
          </a:xfrm>
        </p:grpSpPr>
        <p:grpSp>
          <p:nvGrpSpPr>
            <p:cNvPr id="1220" name="그룹 1219">
              <a:extLst>
                <a:ext uri="{FF2B5EF4-FFF2-40B4-BE49-F238E27FC236}">
                  <a16:creationId xmlns:a16="http://schemas.microsoft.com/office/drawing/2014/main" id="{74F3820A-C617-BFD5-3F5E-3B94DBC99661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223" name="사각형: 둥근 위쪽 모서리 1222">
                <a:extLst>
                  <a:ext uri="{FF2B5EF4-FFF2-40B4-BE49-F238E27FC236}">
                    <a16:creationId xmlns:a16="http://schemas.microsoft.com/office/drawing/2014/main" id="{DA322B7A-13BF-E04F-AEB8-84CA65658847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24" name="직선 연결선 1223">
                <a:extLst>
                  <a:ext uri="{FF2B5EF4-FFF2-40B4-BE49-F238E27FC236}">
                    <a16:creationId xmlns:a16="http://schemas.microsoft.com/office/drawing/2014/main" id="{DA3F1757-2D17-4C13-9BED-3FEC055AE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5" name="직선 연결선 1224">
                <a:extLst>
                  <a:ext uri="{FF2B5EF4-FFF2-40B4-BE49-F238E27FC236}">
                    <a16:creationId xmlns:a16="http://schemas.microsoft.com/office/drawing/2014/main" id="{46EA8E21-63D5-B3C2-CEBB-E396944D3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21" name="타원 1220">
              <a:extLst>
                <a:ext uri="{FF2B5EF4-FFF2-40B4-BE49-F238E27FC236}">
                  <a16:creationId xmlns:a16="http://schemas.microsoft.com/office/drawing/2014/main" id="{D2C5B6C0-287D-920E-7DC0-143876C7A568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타원 1221">
              <a:extLst>
                <a:ext uri="{FF2B5EF4-FFF2-40B4-BE49-F238E27FC236}">
                  <a16:creationId xmlns:a16="http://schemas.microsoft.com/office/drawing/2014/main" id="{0B4F411F-EBA6-9C8E-3346-AA967E9142BB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3" name="그룹 1232">
            <a:extLst>
              <a:ext uri="{FF2B5EF4-FFF2-40B4-BE49-F238E27FC236}">
                <a16:creationId xmlns:a16="http://schemas.microsoft.com/office/drawing/2014/main" id="{5FB65F7E-4615-6F0D-6333-70F97E83C025}"/>
              </a:ext>
            </a:extLst>
          </p:cNvPr>
          <p:cNvGrpSpPr/>
          <p:nvPr/>
        </p:nvGrpSpPr>
        <p:grpSpPr>
          <a:xfrm rot="5400000">
            <a:off x="5031086" y="4315841"/>
            <a:ext cx="321469" cy="189664"/>
            <a:chOff x="6561578" y="4556635"/>
            <a:chExt cx="1473709" cy="989715"/>
          </a:xfrm>
        </p:grpSpPr>
        <p:grpSp>
          <p:nvGrpSpPr>
            <p:cNvPr id="1234" name="그룹 1233">
              <a:extLst>
                <a:ext uri="{FF2B5EF4-FFF2-40B4-BE49-F238E27FC236}">
                  <a16:creationId xmlns:a16="http://schemas.microsoft.com/office/drawing/2014/main" id="{FBBB7280-4DCC-0E66-7945-F9601B21A1D4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237" name="사각형: 둥근 위쪽 모서리 1236">
                <a:extLst>
                  <a:ext uri="{FF2B5EF4-FFF2-40B4-BE49-F238E27FC236}">
                    <a16:creationId xmlns:a16="http://schemas.microsoft.com/office/drawing/2014/main" id="{044642B6-7D28-1C1C-A4BA-90B54C55B376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38" name="직선 연결선 1237">
                <a:extLst>
                  <a:ext uri="{FF2B5EF4-FFF2-40B4-BE49-F238E27FC236}">
                    <a16:creationId xmlns:a16="http://schemas.microsoft.com/office/drawing/2014/main" id="{746816AE-4C7E-45ED-5F7F-6292F6D36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9" name="직선 연결선 1238">
                <a:extLst>
                  <a:ext uri="{FF2B5EF4-FFF2-40B4-BE49-F238E27FC236}">
                    <a16:creationId xmlns:a16="http://schemas.microsoft.com/office/drawing/2014/main" id="{D346F266-D7FD-FBD9-7DD7-C73F95D33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35" name="타원 1234">
              <a:extLst>
                <a:ext uri="{FF2B5EF4-FFF2-40B4-BE49-F238E27FC236}">
                  <a16:creationId xmlns:a16="http://schemas.microsoft.com/office/drawing/2014/main" id="{4CA1C10B-AFF6-6AF6-C906-D766B81354E4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6" name="타원 1235">
              <a:extLst>
                <a:ext uri="{FF2B5EF4-FFF2-40B4-BE49-F238E27FC236}">
                  <a16:creationId xmlns:a16="http://schemas.microsoft.com/office/drawing/2014/main" id="{653C45CE-C1BF-8DBC-8BB1-3B6608AC3EB7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40" name="그룹 1239">
            <a:extLst>
              <a:ext uri="{FF2B5EF4-FFF2-40B4-BE49-F238E27FC236}">
                <a16:creationId xmlns:a16="http://schemas.microsoft.com/office/drawing/2014/main" id="{4AB42C92-AEE4-075B-7129-B287317A7B53}"/>
              </a:ext>
            </a:extLst>
          </p:cNvPr>
          <p:cNvGrpSpPr/>
          <p:nvPr/>
        </p:nvGrpSpPr>
        <p:grpSpPr>
          <a:xfrm rot="5400000">
            <a:off x="5339268" y="4316281"/>
            <a:ext cx="321469" cy="189664"/>
            <a:chOff x="6561578" y="4556635"/>
            <a:chExt cx="1473709" cy="989715"/>
          </a:xfrm>
        </p:grpSpPr>
        <p:grpSp>
          <p:nvGrpSpPr>
            <p:cNvPr id="1241" name="그룹 1240">
              <a:extLst>
                <a:ext uri="{FF2B5EF4-FFF2-40B4-BE49-F238E27FC236}">
                  <a16:creationId xmlns:a16="http://schemas.microsoft.com/office/drawing/2014/main" id="{C8205C7C-2F3D-4970-61A1-3118936F599A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244" name="사각형: 둥근 위쪽 모서리 1243">
                <a:extLst>
                  <a:ext uri="{FF2B5EF4-FFF2-40B4-BE49-F238E27FC236}">
                    <a16:creationId xmlns:a16="http://schemas.microsoft.com/office/drawing/2014/main" id="{5FE45F31-B857-CFDA-1216-076424CD3420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45" name="직선 연결선 1244">
                <a:extLst>
                  <a:ext uri="{FF2B5EF4-FFF2-40B4-BE49-F238E27FC236}">
                    <a16:creationId xmlns:a16="http://schemas.microsoft.com/office/drawing/2014/main" id="{955BF051-1287-FA87-4AC8-403C3D3A9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6" name="직선 연결선 1245">
                <a:extLst>
                  <a:ext uri="{FF2B5EF4-FFF2-40B4-BE49-F238E27FC236}">
                    <a16:creationId xmlns:a16="http://schemas.microsoft.com/office/drawing/2014/main" id="{E1F3E36E-D2D1-01EF-442E-CA66C0574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42" name="타원 1241">
              <a:extLst>
                <a:ext uri="{FF2B5EF4-FFF2-40B4-BE49-F238E27FC236}">
                  <a16:creationId xmlns:a16="http://schemas.microsoft.com/office/drawing/2014/main" id="{0CC9BE8D-116D-2A19-77AA-A908510B00E2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타원 1242">
              <a:extLst>
                <a:ext uri="{FF2B5EF4-FFF2-40B4-BE49-F238E27FC236}">
                  <a16:creationId xmlns:a16="http://schemas.microsoft.com/office/drawing/2014/main" id="{1AA848A9-3BCE-063E-0DFB-22146FC263F7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4" name="그룹 1253">
            <a:extLst>
              <a:ext uri="{FF2B5EF4-FFF2-40B4-BE49-F238E27FC236}">
                <a16:creationId xmlns:a16="http://schemas.microsoft.com/office/drawing/2014/main" id="{C61F7431-A301-4B1F-7C29-F52626FDDD78}"/>
              </a:ext>
            </a:extLst>
          </p:cNvPr>
          <p:cNvGrpSpPr/>
          <p:nvPr/>
        </p:nvGrpSpPr>
        <p:grpSpPr>
          <a:xfrm rot="5400000">
            <a:off x="6910769" y="4315842"/>
            <a:ext cx="321469" cy="189664"/>
            <a:chOff x="6561578" y="4556635"/>
            <a:chExt cx="1473709" cy="989715"/>
          </a:xfrm>
        </p:grpSpPr>
        <p:grpSp>
          <p:nvGrpSpPr>
            <p:cNvPr id="1255" name="그룹 1254">
              <a:extLst>
                <a:ext uri="{FF2B5EF4-FFF2-40B4-BE49-F238E27FC236}">
                  <a16:creationId xmlns:a16="http://schemas.microsoft.com/office/drawing/2014/main" id="{8A8CDD86-17E0-59B1-3F8B-91D85C460040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258" name="사각형: 둥근 위쪽 모서리 1257">
                <a:extLst>
                  <a:ext uri="{FF2B5EF4-FFF2-40B4-BE49-F238E27FC236}">
                    <a16:creationId xmlns:a16="http://schemas.microsoft.com/office/drawing/2014/main" id="{17A1A65E-A4EC-0AF1-F66B-7C4A75D3EB3F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59" name="직선 연결선 1258">
                <a:extLst>
                  <a:ext uri="{FF2B5EF4-FFF2-40B4-BE49-F238E27FC236}">
                    <a16:creationId xmlns:a16="http://schemas.microsoft.com/office/drawing/2014/main" id="{1E8E42D2-645C-E101-7815-028C4BB02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0" name="직선 연결선 1259">
                <a:extLst>
                  <a:ext uri="{FF2B5EF4-FFF2-40B4-BE49-F238E27FC236}">
                    <a16:creationId xmlns:a16="http://schemas.microsoft.com/office/drawing/2014/main" id="{2E20DF87-2681-A00D-3732-E4FE20142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56" name="타원 1255">
              <a:extLst>
                <a:ext uri="{FF2B5EF4-FFF2-40B4-BE49-F238E27FC236}">
                  <a16:creationId xmlns:a16="http://schemas.microsoft.com/office/drawing/2014/main" id="{0F1DA549-450B-28D3-6A0A-319336016E30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타원 1256">
              <a:extLst>
                <a:ext uri="{FF2B5EF4-FFF2-40B4-BE49-F238E27FC236}">
                  <a16:creationId xmlns:a16="http://schemas.microsoft.com/office/drawing/2014/main" id="{3A2D0F05-DEA2-145D-37F5-8C6496D26302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6" name="그룹 1285">
            <a:extLst>
              <a:ext uri="{FF2B5EF4-FFF2-40B4-BE49-F238E27FC236}">
                <a16:creationId xmlns:a16="http://schemas.microsoft.com/office/drawing/2014/main" id="{7E5FE955-6C84-64C8-86B3-6DF6C16D5E31}"/>
              </a:ext>
            </a:extLst>
          </p:cNvPr>
          <p:cNvGrpSpPr/>
          <p:nvPr/>
        </p:nvGrpSpPr>
        <p:grpSpPr>
          <a:xfrm rot="5400000">
            <a:off x="5988576" y="4322971"/>
            <a:ext cx="321469" cy="189664"/>
            <a:chOff x="6561578" y="4556635"/>
            <a:chExt cx="1473709" cy="989715"/>
          </a:xfrm>
        </p:grpSpPr>
        <p:grpSp>
          <p:nvGrpSpPr>
            <p:cNvPr id="1287" name="그룹 1286">
              <a:extLst>
                <a:ext uri="{FF2B5EF4-FFF2-40B4-BE49-F238E27FC236}">
                  <a16:creationId xmlns:a16="http://schemas.microsoft.com/office/drawing/2014/main" id="{0ABD0267-AEE1-4BF6-AC2D-4E3355D7405B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290" name="사각형: 둥근 위쪽 모서리 1289">
                <a:extLst>
                  <a:ext uri="{FF2B5EF4-FFF2-40B4-BE49-F238E27FC236}">
                    <a16:creationId xmlns:a16="http://schemas.microsoft.com/office/drawing/2014/main" id="{A8844DB3-5633-DB1D-EEEE-86885CF663F5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91" name="직선 연결선 1290">
                <a:extLst>
                  <a:ext uri="{FF2B5EF4-FFF2-40B4-BE49-F238E27FC236}">
                    <a16:creationId xmlns:a16="http://schemas.microsoft.com/office/drawing/2014/main" id="{906D1924-7129-27B4-5EB0-247489AEA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2" name="직선 연결선 1291">
                <a:extLst>
                  <a:ext uri="{FF2B5EF4-FFF2-40B4-BE49-F238E27FC236}">
                    <a16:creationId xmlns:a16="http://schemas.microsoft.com/office/drawing/2014/main" id="{8E412F33-667B-B443-AAFE-08F3C2AB1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88" name="타원 1287">
              <a:extLst>
                <a:ext uri="{FF2B5EF4-FFF2-40B4-BE49-F238E27FC236}">
                  <a16:creationId xmlns:a16="http://schemas.microsoft.com/office/drawing/2014/main" id="{320021D4-193D-5EC9-0F2A-319D323DFA71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타원 1288">
              <a:extLst>
                <a:ext uri="{FF2B5EF4-FFF2-40B4-BE49-F238E27FC236}">
                  <a16:creationId xmlns:a16="http://schemas.microsoft.com/office/drawing/2014/main" id="{96C45121-B619-5307-A97F-1C8DBE898399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93" name="그룹 1292">
            <a:extLst>
              <a:ext uri="{FF2B5EF4-FFF2-40B4-BE49-F238E27FC236}">
                <a16:creationId xmlns:a16="http://schemas.microsoft.com/office/drawing/2014/main" id="{25E45CDD-E07F-6008-B10E-F0C8ED110C70}"/>
              </a:ext>
            </a:extLst>
          </p:cNvPr>
          <p:cNvGrpSpPr/>
          <p:nvPr/>
        </p:nvGrpSpPr>
        <p:grpSpPr>
          <a:xfrm rot="5400000">
            <a:off x="6296758" y="4323411"/>
            <a:ext cx="321469" cy="189664"/>
            <a:chOff x="6561578" y="4556635"/>
            <a:chExt cx="1473709" cy="989715"/>
          </a:xfrm>
        </p:grpSpPr>
        <p:grpSp>
          <p:nvGrpSpPr>
            <p:cNvPr id="1294" name="그룹 1293">
              <a:extLst>
                <a:ext uri="{FF2B5EF4-FFF2-40B4-BE49-F238E27FC236}">
                  <a16:creationId xmlns:a16="http://schemas.microsoft.com/office/drawing/2014/main" id="{1D75FC6D-748E-EF7F-7D59-B2762A5A3E5F}"/>
                </a:ext>
              </a:extLst>
            </p:cNvPr>
            <p:cNvGrpSpPr/>
            <p:nvPr/>
          </p:nvGrpSpPr>
          <p:grpSpPr>
            <a:xfrm rot="5400000">
              <a:off x="6826001" y="4337065"/>
              <a:ext cx="989715" cy="1428856"/>
              <a:chOff x="2047834" y="5022387"/>
              <a:chExt cx="596687" cy="760036"/>
            </a:xfrm>
          </p:grpSpPr>
          <p:sp>
            <p:nvSpPr>
              <p:cNvPr id="1297" name="사각형: 둥근 위쪽 모서리 1296">
                <a:extLst>
                  <a:ext uri="{FF2B5EF4-FFF2-40B4-BE49-F238E27FC236}">
                    <a16:creationId xmlns:a16="http://schemas.microsoft.com/office/drawing/2014/main" id="{06CFBF22-589F-0B43-163C-B1D761B471EC}"/>
                  </a:ext>
                </a:extLst>
              </p:cNvPr>
              <p:cNvSpPr/>
              <p:nvPr/>
            </p:nvSpPr>
            <p:spPr>
              <a:xfrm>
                <a:off x="2047834" y="5022387"/>
                <a:ext cx="596687" cy="608734"/>
              </a:xfrm>
              <a:prstGeom prst="round2SameRect">
                <a:avLst>
                  <a:gd name="adj1" fmla="val 30218"/>
                  <a:gd name="adj2" fmla="val 0"/>
                </a:avLst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298" name="직선 연결선 1297">
                <a:extLst>
                  <a:ext uri="{FF2B5EF4-FFF2-40B4-BE49-F238E27FC236}">
                    <a16:creationId xmlns:a16="http://schemas.microsoft.com/office/drawing/2014/main" id="{4E2D5B56-48D0-1716-AC66-8D2233B3F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042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9" name="직선 연결선 1298">
                <a:extLst>
                  <a:ext uri="{FF2B5EF4-FFF2-40B4-BE49-F238E27FC236}">
                    <a16:creationId xmlns:a16="http://schemas.microsoft.com/office/drawing/2014/main" id="{7DE10BE5-F668-3EF7-E895-5B469A784F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56" y="5631121"/>
                <a:ext cx="0" cy="15130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95" name="타원 1294">
              <a:extLst>
                <a:ext uri="{FF2B5EF4-FFF2-40B4-BE49-F238E27FC236}">
                  <a16:creationId xmlns:a16="http://schemas.microsoft.com/office/drawing/2014/main" id="{169531E2-7C47-6E22-A6F8-76E2DD4FBA98}"/>
                </a:ext>
              </a:extLst>
            </p:cNvPr>
            <p:cNvSpPr/>
            <p:nvPr/>
          </p:nvSpPr>
          <p:spPr>
            <a:xfrm rot="5400000">
              <a:off x="6561984" y="4784758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6" name="타원 1295">
              <a:extLst>
                <a:ext uri="{FF2B5EF4-FFF2-40B4-BE49-F238E27FC236}">
                  <a16:creationId xmlns:a16="http://schemas.microsoft.com/office/drawing/2014/main" id="{E5B7DEE4-A2B8-0CE3-21AB-EBB1124C580B}"/>
                </a:ext>
              </a:extLst>
            </p:cNvPr>
            <p:cNvSpPr/>
            <p:nvPr/>
          </p:nvSpPr>
          <p:spPr>
            <a:xfrm rot="5400000">
              <a:off x="6561984" y="5285692"/>
              <a:ext cx="64547" cy="653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0" name="그룹 1299">
            <a:extLst>
              <a:ext uri="{FF2B5EF4-FFF2-40B4-BE49-F238E27FC236}">
                <a16:creationId xmlns:a16="http://schemas.microsoft.com/office/drawing/2014/main" id="{A1807410-CB6B-FEB3-6F4F-DBE45BD0E976}"/>
              </a:ext>
            </a:extLst>
          </p:cNvPr>
          <p:cNvGrpSpPr/>
          <p:nvPr/>
        </p:nvGrpSpPr>
        <p:grpSpPr>
          <a:xfrm rot="5400000">
            <a:off x="6026034" y="4749913"/>
            <a:ext cx="249639" cy="216481"/>
            <a:chOff x="4692605" y="2756699"/>
            <a:chExt cx="1320635" cy="1149185"/>
          </a:xfrm>
        </p:grpSpPr>
        <p:cxnSp>
          <p:nvCxnSpPr>
            <p:cNvPr id="1301" name="직선 연결선 1300">
              <a:extLst>
                <a:ext uri="{FF2B5EF4-FFF2-40B4-BE49-F238E27FC236}">
                  <a16:creationId xmlns:a16="http://schemas.microsoft.com/office/drawing/2014/main" id="{DC20FAB7-7041-5011-C178-CE9F90734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2158" y="3107917"/>
              <a:ext cx="26707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2" name="직선 연결선 1301">
              <a:extLst>
                <a:ext uri="{FF2B5EF4-FFF2-40B4-BE49-F238E27FC236}">
                  <a16:creationId xmlns:a16="http://schemas.microsoft.com/office/drawing/2014/main" id="{CECE7932-5101-04C2-6127-4C06798A1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0867" y="3567557"/>
              <a:ext cx="26707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3" name="타원 1302">
              <a:extLst>
                <a:ext uri="{FF2B5EF4-FFF2-40B4-BE49-F238E27FC236}">
                  <a16:creationId xmlns:a16="http://schemas.microsoft.com/office/drawing/2014/main" id="{7A1B76B9-3B75-7A56-10F5-CB57E52C0F0A}"/>
                </a:ext>
              </a:extLst>
            </p:cNvPr>
            <p:cNvSpPr/>
            <p:nvPr/>
          </p:nvSpPr>
          <p:spPr>
            <a:xfrm rot="5400000">
              <a:off x="4689352" y="3077091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4" name="타원 1303">
              <a:extLst>
                <a:ext uri="{FF2B5EF4-FFF2-40B4-BE49-F238E27FC236}">
                  <a16:creationId xmlns:a16="http://schemas.microsoft.com/office/drawing/2014/main" id="{BAD88660-CC95-421A-74C4-F8A72757C649}"/>
                </a:ext>
              </a:extLst>
            </p:cNvPr>
            <p:cNvSpPr/>
            <p:nvPr/>
          </p:nvSpPr>
          <p:spPr>
            <a:xfrm rot="5400000">
              <a:off x="4695956" y="3535333"/>
              <a:ext cx="67874" cy="6136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05" name="그룹 1304">
              <a:extLst>
                <a:ext uri="{FF2B5EF4-FFF2-40B4-BE49-F238E27FC236}">
                  <a16:creationId xmlns:a16="http://schemas.microsoft.com/office/drawing/2014/main" id="{689C765C-9353-ABCC-8DF0-09D526AD7A76}"/>
                </a:ext>
              </a:extLst>
            </p:cNvPr>
            <p:cNvGrpSpPr/>
            <p:nvPr/>
          </p:nvGrpSpPr>
          <p:grpSpPr>
            <a:xfrm rot="5400000">
              <a:off x="4959842" y="2852487"/>
              <a:ext cx="1149185" cy="957610"/>
              <a:chOff x="359799" y="1733885"/>
              <a:chExt cx="2146054" cy="1854215"/>
            </a:xfrm>
          </p:grpSpPr>
          <p:sp>
            <p:nvSpPr>
              <p:cNvPr id="1307" name="자유형: 도형 1306">
                <a:extLst>
                  <a:ext uri="{FF2B5EF4-FFF2-40B4-BE49-F238E27FC236}">
                    <a16:creationId xmlns:a16="http://schemas.microsoft.com/office/drawing/2014/main" id="{AC589088-770B-0795-7DE3-73367915AD1F}"/>
                  </a:ext>
                </a:extLst>
              </p:cNvPr>
              <p:cNvSpPr/>
              <p:nvPr/>
            </p:nvSpPr>
            <p:spPr>
              <a:xfrm>
                <a:off x="402336" y="1733885"/>
                <a:ext cx="2070413" cy="1659260"/>
              </a:xfrm>
              <a:custGeom>
                <a:avLst/>
                <a:gdLst>
                  <a:gd name="connsiteX0" fmla="*/ 0 w 815724"/>
                  <a:gd name="connsiteY0" fmla="*/ 828886 h 828886"/>
                  <a:gd name="connsiteX1" fmla="*/ 414440 w 815724"/>
                  <a:gd name="connsiteY1" fmla="*/ 5 h 828886"/>
                  <a:gd name="connsiteX2" fmla="*/ 815724 w 815724"/>
                  <a:gd name="connsiteY2" fmla="*/ 815729 h 82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5724" h="828886">
                    <a:moveTo>
                      <a:pt x="0" y="828886"/>
                    </a:moveTo>
                    <a:cubicBezTo>
                      <a:pt x="139243" y="415542"/>
                      <a:pt x="278486" y="2198"/>
                      <a:pt x="414440" y="5"/>
                    </a:cubicBezTo>
                    <a:cubicBezTo>
                      <a:pt x="550394" y="-2188"/>
                      <a:pt x="770771" y="692932"/>
                      <a:pt x="815724" y="815729"/>
                    </a:cubicBezTo>
                  </a:path>
                </a:pathLst>
              </a:cu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8" name="자유형: 도형 1307">
                <a:extLst>
                  <a:ext uri="{FF2B5EF4-FFF2-40B4-BE49-F238E27FC236}">
                    <a16:creationId xmlns:a16="http://schemas.microsoft.com/office/drawing/2014/main" id="{962C8B41-F742-88B2-3CDF-A9285E83F9AB}"/>
                  </a:ext>
                </a:extLst>
              </p:cNvPr>
              <p:cNvSpPr/>
              <p:nvPr/>
            </p:nvSpPr>
            <p:spPr>
              <a:xfrm>
                <a:off x="359799" y="3392748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9" name="자유형: 도형 1308">
                <a:extLst>
                  <a:ext uri="{FF2B5EF4-FFF2-40B4-BE49-F238E27FC236}">
                    <a16:creationId xmlns:a16="http://schemas.microsoft.com/office/drawing/2014/main" id="{3FDFFE03-FB8A-DBC2-2FF1-4920BB80A4C0}"/>
                  </a:ext>
                </a:extLst>
              </p:cNvPr>
              <p:cNvSpPr/>
              <p:nvPr/>
            </p:nvSpPr>
            <p:spPr>
              <a:xfrm flipH="1">
                <a:off x="2348108" y="3351121"/>
                <a:ext cx="157745" cy="195352"/>
              </a:xfrm>
              <a:custGeom>
                <a:avLst/>
                <a:gdLst>
                  <a:gd name="connsiteX0" fmla="*/ 42688 w 157745"/>
                  <a:gd name="connsiteY0" fmla="*/ 0 h 195352"/>
                  <a:gd name="connsiteX1" fmla="*/ 6354 w 157745"/>
                  <a:gd name="connsiteY1" fmla="*/ 181669 h 195352"/>
                  <a:gd name="connsiteX2" fmla="*/ 157745 w 157745"/>
                  <a:gd name="connsiteY2" fmla="*/ 181669 h 195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745" h="195352">
                    <a:moveTo>
                      <a:pt x="42688" y="0"/>
                    </a:moveTo>
                    <a:cubicBezTo>
                      <a:pt x="14933" y="75695"/>
                      <a:pt x="-12822" y="151391"/>
                      <a:pt x="6354" y="181669"/>
                    </a:cubicBezTo>
                    <a:cubicBezTo>
                      <a:pt x="25530" y="211947"/>
                      <a:pt x="131504" y="182678"/>
                      <a:pt x="157745" y="181669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0" name="자유형: 도형 1309">
                <a:extLst>
                  <a:ext uri="{FF2B5EF4-FFF2-40B4-BE49-F238E27FC236}">
                    <a16:creationId xmlns:a16="http://schemas.microsoft.com/office/drawing/2014/main" id="{29EE0E4A-9CCF-8706-45BD-30B44A7C6EDE}"/>
                  </a:ext>
                </a:extLst>
              </p:cNvPr>
              <p:cNvSpPr/>
              <p:nvPr/>
            </p:nvSpPr>
            <p:spPr>
              <a:xfrm>
                <a:off x="508674" y="3209382"/>
                <a:ext cx="1840911" cy="363439"/>
              </a:xfrm>
              <a:custGeom>
                <a:avLst/>
                <a:gdLst>
                  <a:gd name="connsiteX0" fmla="*/ 0 w 1840911"/>
                  <a:gd name="connsiteY0" fmla="*/ 363439 h 363439"/>
                  <a:gd name="connsiteX1" fmla="*/ 890177 w 1840911"/>
                  <a:gd name="connsiteY1" fmla="*/ 101 h 363439"/>
                  <a:gd name="connsiteX2" fmla="*/ 1840911 w 1840911"/>
                  <a:gd name="connsiteY2" fmla="*/ 327105 h 36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911" h="363439">
                    <a:moveTo>
                      <a:pt x="0" y="363439"/>
                    </a:moveTo>
                    <a:cubicBezTo>
                      <a:pt x="291679" y="184798"/>
                      <a:pt x="583359" y="6157"/>
                      <a:pt x="890177" y="101"/>
                    </a:cubicBezTo>
                    <a:cubicBezTo>
                      <a:pt x="1196995" y="-5955"/>
                      <a:pt x="1665298" y="259484"/>
                      <a:pt x="1840911" y="327105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06" name="자유형: 도형 1305">
              <a:extLst>
                <a:ext uri="{FF2B5EF4-FFF2-40B4-BE49-F238E27FC236}">
                  <a16:creationId xmlns:a16="http://schemas.microsoft.com/office/drawing/2014/main" id="{6AC606DB-B948-469D-8492-3DF50E3B2D0E}"/>
                </a:ext>
              </a:extLst>
            </p:cNvPr>
            <p:cNvSpPr/>
            <p:nvPr/>
          </p:nvSpPr>
          <p:spPr>
            <a:xfrm>
              <a:off x="4832387" y="2815869"/>
              <a:ext cx="203699" cy="1081218"/>
            </a:xfrm>
            <a:custGeom>
              <a:avLst/>
              <a:gdLst>
                <a:gd name="connsiteX0" fmla="*/ 0 w 234854"/>
                <a:gd name="connsiteY0" fmla="*/ 0 h 1392794"/>
                <a:gd name="connsiteX1" fmla="*/ 211947 w 234854"/>
                <a:gd name="connsiteY1" fmla="*/ 399671 h 1392794"/>
                <a:gd name="connsiteX2" fmla="*/ 205891 w 234854"/>
                <a:gd name="connsiteY2" fmla="*/ 1023401 h 1392794"/>
                <a:gd name="connsiteX3" fmla="*/ 6055 w 234854"/>
                <a:gd name="connsiteY3" fmla="*/ 1392794 h 139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854" h="1392794">
                  <a:moveTo>
                    <a:pt x="0" y="0"/>
                  </a:moveTo>
                  <a:cubicBezTo>
                    <a:pt x="88816" y="114552"/>
                    <a:pt x="177632" y="229104"/>
                    <a:pt x="211947" y="399671"/>
                  </a:cubicBezTo>
                  <a:cubicBezTo>
                    <a:pt x="246262" y="570238"/>
                    <a:pt x="240206" y="857881"/>
                    <a:pt x="205891" y="1023401"/>
                  </a:cubicBezTo>
                  <a:cubicBezTo>
                    <a:pt x="171576" y="1188921"/>
                    <a:pt x="88815" y="1290857"/>
                    <a:pt x="6055" y="1392794"/>
                  </a:cubicBezTo>
                </a:path>
              </a:pathLst>
            </a:cu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24" name="연결선: 꺾임 1323">
            <a:extLst>
              <a:ext uri="{FF2B5EF4-FFF2-40B4-BE49-F238E27FC236}">
                <a16:creationId xmlns:a16="http://schemas.microsoft.com/office/drawing/2014/main" id="{883876A0-AE21-D356-EA30-2A5D97ABD3DC}"/>
              </a:ext>
            </a:extLst>
          </p:cNvPr>
          <p:cNvCxnSpPr>
            <a:cxnSpLocks/>
            <a:stCxn id="1244" idx="3"/>
          </p:cNvCxnSpPr>
          <p:nvPr/>
        </p:nvCxnSpPr>
        <p:spPr>
          <a:xfrm rot="5400000">
            <a:off x="5294229" y="4515236"/>
            <a:ext cx="149162" cy="26238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5" name="연결선: 꺾임 1324">
            <a:extLst>
              <a:ext uri="{FF2B5EF4-FFF2-40B4-BE49-F238E27FC236}">
                <a16:creationId xmlns:a16="http://schemas.microsoft.com/office/drawing/2014/main" id="{7EF7D4F1-80D5-D686-CB81-B3C654F51AF5}"/>
              </a:ext>
            </a:extLst>
          </p:cNvPr>
          <p:cNvCxnSpPr>
            <a:cxnSpLocks/>
            <a:endCxn id="1304" idx="5"/>
          </p:cNvCxnSpPr>
          <p:nvPr/>
        </p:nvCxnSpPr>
        <p:spPr>
          <a:xfrm rot="16200000" flipH="1">
            <a:off x="5891701" y="4525866"/>
            <a:ext cx="164873" cy="25595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6" name="연결선: 꺾임 1325">
            <a:extLst>
              <a:ext uri="{FF2B5EF4-FFF2-40B4-BE49-F238E27FC236}">
                <a16:creationId xmlns:a16="http://schemas.microsoft.com/office/drawing/2014/main" id="{BDDB18EC-C359-CDED-1BD6-2F43EDDF6757}"/>
              </a:ext>
            </a:extLst>
          </p:cNvPr>
          <p:cNvCxnSpPr>
            <a:cxnSpLocks/>
            <a:stCxn id="1297" idx="3"/>
            <a:endCxn id="1303" idx="5"/>
          </p:cNvCxnSpPr>
          <p:nvPr/>
        </p:nvCxnSpPr>
        <p:spPr>
          <a:xfrm rot="5400000">
            <a:off x="6244937" y="4522478"/>
            <a:ext cx="156056" cy="26905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8" name="연결선: 꺾임 1327">
            <a:extLst>
              <a:ext uri="{FF2B5EF4-FFF2-40B4-BE49-F238E27FC236}">
                <a16:creationId xmlns:a16="http://schemas.microsoft.com/office/drawing/2014/main" id="{D62B024B-D152-43EB-745D-9844AEED3C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14159" y="4518472"/>
            <a:ext cx="175725" cy="26733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0" name="직선 연결선 1329">
            <a:extLst>
              <a:ext uri="{FF2B5EF4-FFF2-40B4-BE49-F238E27FC236}">
                <a16:creationId xmlns:a16="http://schemas.microsoft.com/office/drawing/2014/main" id="{1960D605-6F25-D1E8-B882-9BDA5B379BD2}"/>
              </a:ext>
            </a:extLst>
          </p:cNvPr>
          <p:cNvCxnSpPr>
            <a:cxnSpLocks/>
          </p:cNvCxnSpPr>
          <p:nvPr/>
        </p:nvCxnSpPr>
        <p:spPr>
          <a:xfrm>
            <a:off x="6153863" y="4584408"/>
            <a:ext cx="1617" cy="2032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2" name="직사각형 1331">
            <a:extLst>
              <a:ext uri="{FF2B5EF4-FFF2-40B4-BE49-F238E27FC236}">
                <a16:creationId xmlns:a16="http://schemas.microsoft.com/office/drawing/2014/main" id="{9F087D17-E29C-68A9-5033-107F46992603}"/>
              </a:ext>
            </a:extLst>
          </p:cNvPr>
          <p:cNvSpPr/>
          <p:nvPr/>
        </p:nvSpPr>
        <p:spPr>
          <a:xfrm>
            <a:off x="5725866" y="4802744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5B5DD07-3B2F-91A1-2ADA-128E0535183D}"/>
              </a:ext>
            </a:extLst>
          </p:cNvPr>
          <p:cNvCxnSpPr>
            <a:cxnSpLocks/>
          </p:cNvCxnSpPr>
          <p:nvPr/>
        </p:nvCxnSpPr>
        <p:spPr>
          <a:xfrm>
            <a:off x="6093973" y="4790137"/>
            <a:ext cx="0" cy="552680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C07132E-0DE3-A690-EF97-6FAF7285B959}"/>
              </a:ext>
            </a:extLst>
          </p:cNvPr>
          <p:cNvSpPr txBox="1"/>
          <p:nvPr/>
        </p:nvSpPr>
        <p:spPr>
          <a:xfrm>
            <a:off x="5760538" y="53646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Segoe UI" panose="020B0502040204020203" pitchFamily="34" charset="0"/>
                <a:cs typeface="Segoe UI" panose="020B0502040204020203" pitchFamily="34" charset="0"/>
              </a:rPr>
              <a:t>결과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2B5287-DE42-EF24-1501-268EDCB0F111}"/>
              </a:ext>
            </a:extLst>
          </p:cNvPr>
          <p:cNvSpPr txBox="1"/>
          <p:nvPr/>
        </p:nvSpPr>
        <p:spPr>
          <a:xfrm>
            <a:off x="3628396" y="2725923"/>
            <a:ext cx="36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47" name="연결선: 꺾임 1546">
            <a:extLst>
              <a:ext uri="{FF2B5EF4-FFF2-40B4-BE49-F238E27FC236}">
                <a16:creationId xmlns:a16="http://schemas.microsoft.com/office/drawing/2014/main" id="{A0D9EFE4-0836-7891-58CF-BCBE2D92E93E}"/>
              </a:ext>
            </a:extLst>
          </p:cNvPr>
          <p:cNvCxnSpPr>
            <a:cxnSpLocks/>
            <a:stCxn id="1257" idx="4"/>
            <a:endCxn id="1551" idx="0"/>
          </p:cNvCxnSpPr>
          <p:nvPr/>
        </p:nvCxnSpPr>
        <p:spPr>
          <a:xfrm rot="16200000" flipV="1">
            <a:off x="5861591" y="3091170"/>
            <a:ext cx="446869" cy="1870669"/>
          </a:xfrm>
          <a:prstGeom prst="bentConnector3">
            <a:avLst>
              <a:gd name="adj1" fmla="val 6278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1" name="타원 1550">
            <a:extLst>
              <a:ext uri="{FF2B5EF4-FFF2-40B4-BE49-F238E27FC236}">
                <a16:creationId xmlns:a16="http://schemas.microsoft.com/office/drawing/2014/main" id="{77BC9FF8-1774-82FB-F367-74DB3930E114}"/>
              </a:ext>
            </a:extLst>
          </p:cNvPr>
          <p:cNvSpPr/>
          <p:nvPr/>
        </p:nvSpPr>
        <p:spPr>
          <a:xfrm rot="10800000">
            <a:off x="5126831" y="3757351"/>
            <a:ext cx="45719" cy="4571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4" name="이등변 삼각형 1553">
            <a:extLst>
              <a:ext uri="{FF2B5EF4-FFF2-40B4-BE49-F238E27FC236}">
                <a16:creationId xmlns:a16="http://schemas.microsoft.com/office/drawing/2014/main" id="{C782928B-A6A2-E3AA-C944-3E2235040725}"/>
              </a:ext>
            </a:extLst>
          </p:cNvPr>
          <p:cNvSpPr/>
          <p:nvPr/>
        </p:nvSpPr>
        <p:spPr>
          <a:xfrm rot="10800000">
            <a:off x="5747516" y="4336405"/>
            <a:ext cx="193475" cy="215477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5" name="직선 연결선 1554">
            <a:extLst>
              <a:ext uri="{FF2B5EF4-FFF2-40B4-BE49-F238E27FC236}">
                <a16:creationId xmlns:a16="http://schemas.microsoft.com/office/drawing/2014/main" id="{7BF8698D-798E-DBB3-B53F-142A39E2BB8F}"/>
              </a:ext>
            </a:extLst>
          </p:cNvPr>
          <p:cNvCxnSpPr>
            <a:cxnSpLocks/>
          </p:cNvCxnSpPr>
          <p:nvPr/>
        </p:nvCxnSpPr>
        <p:spPr>
          <a:xfrm rot="10800000">
            <a:off x="5847918" y="4264196"/>
            <a:ext cx="0" cy="6204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6" name="연결선: 꺾임 1555">
            <a:extLst>
              <a:ext uri="{FF2B5EF4-FFF2-40B4-BE49-F238E27FC236}">
                <a16:creationId xmlns:a16="http://schemas.microsoft.com/office/drawing/2014/main" id="{EEDA78C9-2F96-37B3-CC01-D256D76EA080}"/>
              </a:ext>
            </a:extLst>
          </p:cNvPr>
          <p:cNvCxnSpPr>
            <a:cxnSpLocks/>
            <a:stCxn id="1243" idx="4"/>
            <a:endCxn id="1551" idx="0"/>
          </p:cNvCxnSpPr>
          <p:nvPr/>
        </p:nvCxnSpPr>
        <p:spPr>
          <a:xfrm rot="16200000" flipV="1">
            <a:off x="5075620" y="3877140"/>
            <a:ext cx="447308" cy="299168"/>
          </a:xfrm>
          <a:prstGeom prst="bentConnector3">
            <a:avLst>
              <a:gd name="adj1" fmla="val 33675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4" name="연결선: 꺾임 1563">
            <a:extLst>
              <a:ext uri="{FF2B5EF4-FFF2-40B4-BE49-F238E27FC236}">
                <a16:creationId xmlns:a16="http://schemas.microsoft.com/office/drawing/2014/main" id="{F1CD45BA-9BA2-A5AE-D056-1E6F07146ED6}"/>
              </a:ext>
            </a:extLst>
          </p:cNvPr>
          <p:cNvCxnSpPr>
            <a:cxnSpLocks/>
            <a:stCxn id="1296" idx="3"/>
            <a:endCxn id="1551" idx="0"/>
          </p:cNvCxnSpPr>
          <p:nvPr/>
        </p:nvCxnSpPr>
        <p:spPr>
          <a:xfrm rot="16200000" flipV="1">
            <a:off x="5551943" y="3400817"/>
            <a:ext cx="456526" cy="126103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7" name="이등변 삼각형 1566">
            <a:extLst>
              <a:ext uri="{FF2B5EF4-FFF2-40B4-BE49-F238E27FC236}">
                <a16:creationId xmlns:a16="http://schemas.microsoft.com/office/drawing/2014/main" id="{D231ACC6-BA12-DF8E-3F02-E9855ACF014D}"/>
              </a:ext>
            </a:extLst>
          </p:cNvPr>
          <p:cNvSpPr/>
          <p:nvPr/>
        </p:nvSpPr>
        <p:spPr>
          <a:xfrm rot="10800000">
            <a:off x="6672780" y="4327927"/>
            <a:ext cx="193475" cy="215477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8" name="직선 연결선 1567">
            <a:extLst>
              <a:ext uri="{FF2B5EF4-FFF2-40B4-BE49-F238E27FC236}">
                <a16:creationId xmlns:a16="http://schemas.microsoft.com/office/drawing/2014/main" id="{E78A0EEC-7EFC-78A7-09FE-539D2C6A57E8}"/>
              </a:ext>
            </a:extLst>
          </p:cNvPr>
          <p:cNvCxnSpPr>
            <a:cxnSpLocks/>
          </p:cNvCxnSpPr>
          <p:nvPr/>
        </p:nvCxnSpPr>
        <p:spPr>
          <a:xfrm rot="10800000">
            <a:off x="6773182" y="4260480"/>
            <a:ext cx="0" cy="6204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5" name="타원 1574">
            <a:extLst>
              <a:ext uri="{FF2B5EF4-FFF2-40B4-BE49-F238E27FC236}">
                <a16:creationId xmlns:a16="http://schemas.microsoft.com/office/drawing/2014/main" id="{59176DA8-B5E0-2F82-5878-2000A2772FE7}"/>
              </a:ext>
            </a:extLst>
          </p:cNvPr>
          <p:cNvSpPr/>
          <p:nvPr/>
        </p:nvSpPr>
        <p:spPr>
          <a:xfrm rot="10800000">
            <a:off x="6097310" y="3773053"/>
            <a:ext cx="45719" cy="4571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6" name="타원 1575">
            <a:extLst>
              <a:ext uri="{FF2B5EF4-FFF2-40B4-BE49-F238E27FC236}">
                <a16:creationId xmlns:a16="http://schemas.microsoft.com/office/drawing/2014/main" id="{4C488D80-D4C4-AD5D-642E-AB26C925B41C}"/>
              </a:ext>
            </a:extLst>
          </p:cNvPr>
          <p:cNvSpPr/>
          <p:nvPr/>
        </p:nvSpPr>
        <p:spPr>
          <a:xfrm rot="10800000">
            <a:off x="5827623" y="4263180"/>
            <a:ext cx="45719" cy="4571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77" name="연결선: 꺾임 1576">
            <a:extLst>
              <a:ext uri="{FF2B5EF4-FFF2-40B4-BE49-F238E27FC236}">
                <a16:creationId xmlns:a16="http://schemas.microsoft.com/office/drawing/2014/main" id="{5F58349F-5713-BC29-EAD5-6E30DA70BA5C}"/>
              </a:ext>
            </a:extLst>
          </p:cNvPr>
          <p:cNvCxnSpPr>
            <a:cxnSpLocks/>
            <a:stCxn id="1575" idx="0"/>
            <a:endCxn id="1576" idx="4"/>
          </p:cNvCxnSpPr>
          <p:nvPr/>
        </p:nvCxnSpPr>
        <p:spPr>
          <a:xfrm rot="5400000">
            <a:off x="5763122" y="3906133"/>
            <a:ext cx="444408" cy="269687"/>
          </a:xfrm>
          <a:prstGeom prst="bentConnector3">
            <a:avLst>
              <a:gd name="adj1" fmla="val 8205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1" name="타원 1580">
            <a:extLst>
              <a:ext uri="{FF2B5EF4-FFF2-40B4-BE49-F238E27FC236}">
                <a16:creationId xmlns:a16="http://schemas.microsoft.com/office/drawing/2014/main" id="{6D0B7E3B-3C9C-5B31-40F7-764A80EAC388}"/>
              </a:ext>
            </a:extLst>
          </p:cNvPr>
          <p:cNvSpPr/>
          <p:nvPr/>
        </p:nvSpPr>
        <p:spPr>
          <a:xfrm rot="10800000">
            <a:off x="7011916" y="3767101"/>
            <a:ext cx="45719" cy="4571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2" name="연결선: 꺾임 1581">
            <a:extLst>
              <a:ext uri="{FF2B5EF4-FFF2-40B4-BE49-F238E27FC236}">
                <a16:creationId xmlns:a16="http://schemas.microsoft.com/office/drawing/2014/main" id="{394451BD-EFF9-2520-31B0-79302B800ACA}"/>
              </a:ext>
            </a:extLst>
          </p:cNvPr>
          <p:cNvCxnSpPr>
            <a:cxnSpLocks/>
            <a:stCxn id="1581" idx="0"/>
            <a:endCxn id="1584" idx="4"/>
          </p:cNvCxnSpPr>
          <p:nvPr/>
        </p:nvCxnSpPr>
        <p:spPr>
          <a:xfrm rot="5400000">
            <a:off x="6677718" y="3905339"/>
            <a:ext cx="449576" cy="264539"/>
          </a:xfrm>
          <a:prstGeom prst="bentConnector3">
            <a:avLst>
              <a:gd name="adj1" fmla="val 762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4" name="타원 1583">
            <a:extLst>
              <a:ext uri="{FF2B5EF4-FFF2-40B4-BE49-F238E27FC236}">
                <a16:creationId xmlns:a16="http://schemas.microsoft.com/office/drawing/2014/main" id="{B64C1255-EACF-BA6E-EB29-EFCA5456F657}"/>
              </a:ext>
            </a:extLst>
          </p:cNvPr>
          <p:cNvSpPr/>
          <p:nvPr/>
        </p:nvSpPr>
        <p:spPr>
          <a:xfrm rot="10800000">
            <a:off x="6747377" y="4262396"/>
            <a:ext cx="45719" cy="45719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0" name="연결선: 꺾임 1589">
            <a:extLst>
              <a:ext uri="{FF2B5EF4-FFF2-40B4-BE49-F238E27FC236}">
                <a16:creationId xmlns:a16="http://schemas.microsoft.com/office/drawing/2014/main" id="{A5921B35-DB07-D395-DFFE-936814C29CE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86954" y="3369710"/>
            <a:ext cx="360891" cy="1298677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3" name="타원 1592">
            <a:extLst>
              <a:ext uri="{FF2B5EF4-FFF2-40B4-BE49-F238E27FC236}">
                <a16:creationId xmlns:a16="http://schemas.microsoft.com/office/drawing/2014/main" id="{5ACF2AE6-5E63-24B2-E40E-91C33442C1D5}"/>
              </a:ext>
            </a:extLst>
          </p:cNvPr>
          <p:cNvSpPr/>
          <p:nvPr/>
        </p:nvSpPr>
        <p:spPr>
          <a:xfrm rot="10800000">
            <a:off x="7401217" y="3875406"/>
            <a:ext cx="45719" cy="4571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7" name="연결선: 꺾임 1596">
            <a:extLst>
              <a:ext uri="{FF2B5EF4-FFF2-40B4-BE49-F238E27FC236}">
                <a16:creationId xmlns:a16="http://schemas.microsoft.com/office/drawing/2014/main" id="{1F1412EA-2483-3C90-C17E-54815F07E5D1}"/>
              </a:ext>
            </a:extLst>
          </p:cNvPr>
          <p:cNvCxnSpPr>
            <a:cxnSpLocks/>
            <a:stCxn id="1288" idx="3"/>
            <a:endCxn id="1598" idx="6"/>
          </p:cNvCxnSpPr>
          <p:nvPr/>
        </p:nvCxnSpPr>
        <p:spPr>
          <a:xfrm rot="5400000" flipH="1" flipV="1">
            <a:off x="6711161" y="3417944"/>
            <a:ext cx="328588" cy="135383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8" name="타원 1597">
            <a:extLst>
              <a:ext uri="{FF2B5EF4-FFF2-40B4-BE49-F238E27FC236}">
                <a16:creationId xmlns:a16="http://schemas.microsoft.com/office/drawing/2014/main" id="{11E5022E-B990-B68D-197B-227693AE5E2B}"/>
              </a:ext>
            </a:extLst>
          </p:cNvPr>
          <p:cNvSpPr/>
          <p:nvPr/>
        </p:nvSpPr>
        <p:spPr>
          <a:xfrm rot="10800000">
            <a:off x="7552373" y="3907709"/>
            <a:ext cx="45719" cy="4571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00" name="연결선: 꺾임 1599">
            <a:extLst>
              <a:ext uri="{FF2B5EF4-FFF2-40B4-BE49-F238E27FC236}">
                <a16:creationId xmlns:a16="http://schemas.microsoft.com/office/drawing/2014/main" id="{B16494A0-FC1F-B40B-62B2-5B6F9E8C8DAA}"/>
              </a:ext>
            </a:extLst>
          </p:cNvPr>
          <p:cNvCxnSpPr>
            <a:cxnSpLocks/>
            <a:stCxn id="1295" idx="4"/>
            <a:endCxn id="1601" idx="6"/>
          </p:cNvCxnSpPr>
          <p:nvPr/>
        </p:nvCxnSpPr>
        <p:spPr>
          <a:xfrm rot="5400000" flipH="1" flipV="1">
            <a:off x="7005185" y="3549960"/>
            <a:ext cx="204708" cy="1210388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1" name="타원 1600">
            <a:extLst>
              <a:ext uri="{FF2B5EF4-FFF2-40B4-BE49-F238E27FC236}">
                <a16:creationId xmlns:a16="http://schemas.microsoft.com/office/drawing/2014/main" id="{6CD06506-9A69-3B91-0CF9-5E242C5082CC}"/>
              </a:ext>
            </a:extLst>
          </p:cNvPr>
          <p:cNvSpPr/>
          <p:nvPr/>
        </p:nvSpPr>
        <p:spPr>
          <a:xfrm rot="10800000">
            <a:off x="7712733" y="4029941"/>
            <a:ext cx="45719" cy="4571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09" name="연결선: 꺾임 1608">
            <a:extLst>
              <a:ext uri="{FF2B5EF4-FFF2-40B4-BE49-F238E27FC236}">
                <a16:creationId xmlns:a16="http://schemas.microsoft.com/office/drawing/2014/main" id="{ED672E53-F6B1-92DC-3586-1D48AE603F0C}"/>
              </a:ext>
            </a:extLst>
          </p:cNvPr>
          <p:cNvCxnSpPr>
            <a:cxnSpLocks/>
            <a:stCxn id="1242" idx="4"/>
            <a:endCxn id="1610" idx="6"/>
          </p:cNvCxnSpPr>
          <p:nvPr/>
        </p:nvCxnSpPr>
        <p:spPr>
          <a:xfrm rot="5400000" flipH="1" flipV="1">
            <a:off x="6628611" y="3019198"/>
            <a:ext cx="147424" cy="2314937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0" name="타원 1609">
            <a:extLst>
              <a:ext uri="{FF2B5EF4-FFF2-40B4-BE49-F238E27FC236}">
                <a16:creationId xmlns:a16="http://schemas.microsoft.com/office/drawing/2014/main" id="{359893F0-7697-F9E5-F359-577BBF3337E4}"/>
              </a:ext>
            </a:extLst>
          </p:cNvPr>
          <p:cNvSpPr/>
          <p:nvPr/>
        </p:nvSpPr>
        <p:spPr>
          <a:xfrm rot="10800000">
            <a:off x="7859792" y="4080095"/>
            <a:ext cx="45719" cy="4571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13" name="연결선: 꺾임 1612">
            <a:extLst>
              <a:ext uri="{FF2B5EF4-FFF2-40B4-BE49-F238E27FC236}">
                <a16:creationId xmlns:a16="http://schemas.microsoft.com/office/drawing/2014/main" id="{C2B2CB31-E7A8-B58E-C50B-DC189A17C9F3}"/>
              </a:ext>
            </a:extLst>
          </p:cNvPr>
          <p:cNvCxnSpPr>
            <a:cxnSpLocks/>
            <a:stCxn id="1235" idx="5"/>
            <a:endCxn id="1614" idx="2"/>
          </p:cNvCxnSpPr>
          <p:nvPr/>
        </p:nvCxnSpPr>
        <p:spPr>
          <a:xfrm rot="16200000" flipV="1">
            <a:off x="5052668" y="4072393"/>
            <a:ext cx="96873" cy="26239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4" name="타원 1613">
            <a:extLst>
              <a:ext uri="{FF2B5EF4-FFF2-40B4-BE49-F238E27FC236}">
                <a16:creationId xmlns:a16="http://schemas.microsoft.com/office/drawing/2014/main" id="{68A82BEA-175C-077A-D56F-7932CC99DEDF}"/>
              </a:ext>
            </a:extLst>
          </p:cNvPr>
          <p:cNvSpPr/>
          <p:nvPr/>
        </p:nvSpPr>
        <p:spPr>
          <a:xfrm rot="10800000">
            <a:off x="4924188" y="4132294"/>
            <a:ext cx="45719" cy="4571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19" name="연결선: 꺾임 1618">
            <a:extLst>
              <a:ext uri="{FF2B5EF4-FFF2-40B4-BE49-F238E27FC236}">
                <a16:creationId xmlns:a16="http://schemas.microsoft.com/office/drawing/2014/main" id="{F30CBC57-E0DC-3FC7-3D1F-4EB8D31B5DE8}"/>
              </a:ext>
            </a:extLst>
          </p:cNvPr>
          <p:cNvCxnSpPr>
            <a:cxnSpLocks/>
            <a:endCxn id="1620" idx="2"/>
          </p:cNvCxnSpPr>
          <p:nvPr/>
        </p:nvCxnSpPr>
        <p:spPr>
          <a:xfrm rot="16200000" flipV="1">
            <a:off x="4970058" y="4104389"/>
            <a:ext cx="96873" cy="26239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0" name="타원 1619">
            <a:extLst>
              <a:ext uri="{FF2B5EF4-FFF2-40B4-BE49-F238E27FC236}">
                <a16:creationId xmlns:a16="http://schemas.microsoft.com/office/drawing/2014/main" id="{AD480A7C-AD81-F3A0-B85E-DAFFCD059CC0}"/>
              </a:ext>
            </a:extLst>
          </p:cNvPr>
          <p:cNvSpPr/>
          <p:nvPr/>
        </p:nvSpPr>
        <p:spPr>
          <a:xfrm rot="10800000">
            <a:off x="4841578" y="4164290"/>
            <a:ext cx="45719" cy="4571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5" name="직사각형 1544">
            <a:extLst>
              <a:ext uri="{FF2B5EF4-FFF2-40B4-BE49-F238E27FC236}">
                <a16:creationId xmlns:a16="http://schemas.microsoft.com/office/drawing/2014/main" id="{A58021EF-23AF-1D0D-9824-055749D84A33}"/>
              </a:ext>
            </a:extLst>
          </p:cNvPr>
          <p:cNvSpPr/>
          <p:nvPr/>
        </p:nvSpPr>
        <p:spPr>
          <a:xfrm rot="2247931">
            <a:off x="7311585" y="2913047"/>
            <a:ext cx="914400" cy="2496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6" name="직사각형 1545">
            <a:extLst>
              <a:ext uri="{FF2B5EF4-FFF2-40B4-BE49-F238E27FC236}">
                <a16:creationId xmlns:a16="http://schemas.microsoft.com/office/drawing/2014/main" id="{5F0E2A0D-9B0E-DD37-CAFB-8B267CD9AE41}"/>
              </a:ext>
            </a:extLst>
          </p:cNvPr>
          <p:cNvSpPr/>
          <p:nvPr/>
        </p:nvSpPr>
        <p:spPr>
          <a:xfrm rot="19352069" flipH="1">
            <a:off x="3927520" y="2854657"/>
            <a:ext cx="914400" cy="2496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19DE7E-2C19-BE2D-4A26-4887E0319AE3}"/>
              </a:ext>
            </a:extLst>
          </p:cNvPr>
          <p:cNvSpPr txBox="1"/>
          <p:nvPr/>
        </p:nvSpPr>
        <p:spPr>
          <a:xfrm>
            <a:off x="3042090" y="2707203"/>
            <a:ext cx="50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ko-KR" alt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C416674-1C49-A20E-2C26-E4E3052BF8DE}"/>
              </a:ext>
            </a:extLst>
          </p:cNvPr>
          <p:cNvCxnSpPr>
            <a:cxnSpLocks/>
          </p:cNvCxnSpPr>
          <p:nvPr/>
        </p:nvCxnSpPr>
        <p:spPr>
          <a:xfrm>
            <a:off x="3084702" y="3307683"/>
            <a:ext cx="1109447" cy="0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0FA9B8F-1C25-8730-32C9-738F2071A482}"/>
              </a:ext>
            </a:extLst>
          </p:cNvPr>
          <p:cNvCxnSpPr>
            <a:cxnSpLocks/>
          </p:cNvCxnSpPr>
          <p:nvPr/>
        </p:nvCxnSpPr>
        <p:spPr>
          <a:xfrm>
            <a:off x="3084702" y="4451690"/>
            <a:ext cx="1884939" cy="0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84BCE2-233C-E9DC-C08C-066761D105B1}"/>
              </a:ext>
            </a:extLst>
          </p:cNvPr>
          <p:cNvSpPr txBox="1"/>
          <p:nvPr/>
        </p:nvSpPr>
        <p:spPr>
          <a:xfrm>
            <a:off x="3084702" y="4075660"/>
            <a:ext cx="156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AND OR NOT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B2D2E9-8183-DA96-28A9-3031600C3DC9}"/>
              </a:ext>
            </a:extLst>
          </p:cNvPr>
          <p:cNvGrpSpPr/>
          <p:nvPr/>
        </p:nvGrpSpPr>
        <p:grpSpPr>
          <a:xfrm>
            <a:off x="4075357" y="2902407"/>
            <a:ext cx="4041285" cy="1894433"/>
            <a:chOff x="2124829" y="2395158"/>
            <a:chExt cx="3003600" cy="1172057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E9C55250-0C81-F284-7C3B-044FDD2F9D13}"/>
                </a:ext>
              </a:extLst>
            </p:cNvPr>
            <p:cNvCxnSpPr>
              <a:cxnSpLocks/>
            </p:cNvCxnSpPr>
            <p:nvPr/>
          </p:nvCxnSpPr>
          <p:spPr>
            <a:xfrm>
              <a:off x="2131407" y="2395159"/>
              <a:ext cx="118411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D795A5B-B215-8570-296D-65F148CE7B8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522" y="2395159"/>
              <a:ext cx="332211" cy="2427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243F03B-15BD-60A1-E2A2-970CAF5F02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155" y="2395158"/>
              <a:ext cx="303159" cy="2427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3D0F254-3D4B-13CD-270E-FC3ADB1D861C}"/>
                </a:ext>
              </a:extLst>
            </p:cNvPr>
            <p:cNvCxnSpPr>
              <a:cxnSpLocks/>
            </p:cNvCxnSpPr>
            <p:nvPr/>
          </p:nvCxnSpPr>
          <p:spPr>
            <a:xfrm>
              <a:off x="3944314" y="2403448"/>
              <a:ext cx="118411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8DB0F9A-FC9E-1EE7-1829-4C73553C560B}"/>
                </a:ext>
              </a:extLst>
            </p:cNvPr>
            <p:cNvCxnSpPr>
              <a:cxnSpLocks/>
            </p:cNvCxnSpPr>
            <p:nvPr/>
          </p:nvCxnSpPr>
          <p:spPr>
            <a:xfrm>
              <a:off x="2124829" y="2403448"/>
              <a:ext cx="1065703" cy="115547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AE9DF94-EE59-34CE-9F55-C6C6DC2E0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2726" y="2411739"/>
              <a:ext cx="1065703" cy="115547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0286EA-320C-74F8-3217-CD5CDCD7FAF0}"/>
                </a:ext>
              </a:extLst>
            </p:cNvPr>
            <p:cNvCxnSpPr>
              <a:cxnSpLocks/>
            </p:cNvCxnSpPr>
            <p:nvPr/>
          </p:nvCxnSpPr>
          <p:spPr>
            <a:xfrm>
              <a:off x="3187520" y="3558924"/>
              <a:ext cx="87520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28" name="그룹 1627">
            <a:extLst>
              <a:ext uri="{FF2B5EF4-FFF2-40B4-BE49-F238E27FC236}">
                <a16:creationId xmlns:a16="http://schemas.microsoft.com/office/drawing/2014/main" id="{0F4983E1-D1D2-2A8A-2CB8-5D9536C85F60}"/>
              </a:ext>
            </a:extLst>
          </p:cNvPr>
          <p:cNvGrpSpPr/>
          <p:nvPr/>
        </p:nvGrpSpPr>
        <p:grpSpPr>
          <a:xfrm>
            <a:off x="3778204" y="1657213"/>
            <a:ext cx="3885652" cy="3885652"/>
            <a:chOff x="3778204" y="1657213"/>
            <a:chExt cx="3885652" cy="3885652"/>
          </a:xfrm>
        </p:grpSpPr>
        <p:pic>
          <p:nvPicPr>
            <p:cNvPr id="1629" name="Picture 4" descr="Integrated Circuits | PCB Train">
              <a:extLst>
                <a:ext uri="{FF2B5EF4-FFF2-40B4-BE49-F238E27FC236}">
                  <a16:creationId xmlns:a16="http://schemas.microsoft.com/office/drawing/2014/main" id="{86E3ED20-E8D5-BB0E-2BA5-E8FE9F5B4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204" y="1657213"/>
              <a:ext cx="3885652" cy="3885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0" name="그림 1629">
              <a:extLst>
                <a:ext uri="{FF2B5EF4-FFF2-40B4-BE49-F238E27FC236}">
                  <a16:creationId xmlns:a16="http://schemas.microsoft.com/office/drawing/2014/main" id="{9E45CFA6-682A-F839-8525-215C9419B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7720" y="3360966"/>
              <a:ext cx="924054" cy="333422"/>
            </a:xfrm>
            <a:prstGeom prst="rect">
              <a:avLst/>
            </a:prstGeom>
          </p:spPr>
        </p:pic>
        <p:pic>
          <p:nvPicPr>
            <p:cNvPr id="1631" name="그림 1630">
              <a:extLst>
                <a:ext uri="{FF2B5EF4-FFF2-40B4-BE49-F238E27FC236}">
                  <a16:creationId xmlns:a16="http://schemas.microsoft.com/office/drawing/2014/main" id="{B37B1A8B-82F6-A4F4-05A5-3F178AD4C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8189" y="3116531"/>
              <a:ext cx="924054" cy="333422"/>
            </a:xfrm>
            <a:prstGeom prst="rect">
              <a:avLst/>
            </a:prstGeom>
          </p:spPr>
        </p:pic>
        <p:pic>
          <p:nvPicPr>
            <p:cNvPr id="1632" name="그림 1631">
              <a:extLst>
                <a:ext uri="{FF2B5EF4-FFF2-40B4-BE49-F238E27FC236}">
                  <a16:creationId xmlns:a16="http://schemas.microsoft.com/office/drawing/2014/main" id="{928CA9B7-F16F-C25B-512B-8EE4FAEF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9003" y="3238749"/>
              <a:ext cx="924054" cy="333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3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D9B92-8D3F-6B51-E93B-C8F253A9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논리 장치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227934-6ECE-E44D-FE2C-38FFA6938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E7207-D024-B152-6408-6EE260BF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94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A70307-DB27-4267-39EB-421FAE629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72" y="2087233"/>
            <a:ext cx="5123072" cy="339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00C0C9-BFBB-4AFC-DBE0-C17DD3CA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00684">
            <a:off x="1467545" y="2637941"/>
            <a:ext cx="354379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91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0FBA3-B1A2-722C-99AD-C861253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0A890-8117-CC50-4537-37C3CC639C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여러 트랜지스터를 조합하면 다양한 연산을 수행하는 </a:t>
            </a:r>
            <a:r>
              <a:rPr lang="en-US" altLang="ko-KR" dirty="0"/>
              <a:t>ALU</a:t>
            </a:r>
            <a:r>
              <a:rPr lang="ko-KR" altLang="en-US" dirty="0"/>
              <a:t>를 만들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1BDC1-62E1-53D4-15A9-D6C00491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95</a:t>
            </a:fld>
            <a:endParaRPr 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F25F7DC-66D3-906F-267C-3A0A1D22A821}"/>
              </a:ext>
            </a:extLst>
          </p:cNvPr>
          <p:cNvGrpSpPr/>
          <p:nvPr/>
        </p:nvGrpSpPr>
        <p:grpSpPr>
          <a:xfrm>
            <a:off x="5032045" y="1857149"/>
            <a:ext cx="544613" cy="842257"/>
            <a:chOff x="4722206" y="2763991"/>
            <a:chExt cx="544613" cy="84225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342E67C-BEFF-925C-8AB5-84E67726B7EF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ED10DB0-7E74-C549-06C9-A6D8EBC611B3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05F62C7-338D-495B-82BD-54FDDE5F94C9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현 16">
              <a:extLst>
                <a:ext uri="{FF2B5EF4-FFF2-40B4-BE49-F238E27FC236}">
                  <a16:creationId xmlns:a16="http://schemas.microsoft.com/office/drawing/2014/main" id="{CF4E3331-AB1A-7063-2835-48FF278794EF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399A70F0-D00B-87C5-D83F-922B03C2FBFA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38E96739-A6BD-6A6A-8EFC-38357F2D5EA8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AA882C5-80EC-336A-1586-7D03736C54E2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0AAFA1D-077F-5431-ED7D-F288B5933DC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C4BB83C-2D47-5982-3E6B-3793360BA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4D83347-7FAB-1D5F-EE45-9D7142AD8B92}"/>
              </a:ext>
            </a:extLst>
          </p:cNvPr>
          <p:cNvGrpSpPr/>
          <p:nvPr/>
        </p:nvGrpSpPr>
        <p:grpSpPr>
          <a:xfrm>
            <a:off x="5561862" y="2128258"/>
            <a:ext cx="544613" cy="842257"/>
            <a:chOff x="4722206" y="2763991"/>
            <a:chExt cx="544613" cy="842257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015ACF55-75F1-E92C-BD37-348F25E4BC11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26F015D-89FD-DE34-371C-1FC16032A67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5B8FAC6-9BFD-1C4F-A776-2F167D2A1F8E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현 58">
              <a:extLst>
                <a:ext uri="{FF2B5EF4-FFF2-40B4-BE49-F238E27FC236}">
                  <a16:creationId xmlns:a16="http://schemas.microsoft.com/office/drawing/2014/main" id="{A8890141-EEA4-91EB-B531-3DFF4F4FCBCB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평행 사변형 59">
              <a:extLst>
                <a:ext uri="{FF2B5EF4-FFF2-40B4-BE49-F238E27FC236}">
                  <a16:creationId xmlns:a16="http://schemas.microsoft.com/office/drawing/2014/main" id="{591BEBDE-7B75-F5CD-BAC3-5D5271E8764F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평행 사변형 60">
              <a:extLst>
                <a:ext uri="{FF2B5EF4-FFF2-40B4-BE49-F238E27FC236}">
                  <a16:creationId xmlns:a16="http://schemas.microsoft.com/office/drawing/2014/main" id="{E3FEF3F4-C57E-5128-152E-0492B9B21E8F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BE8A936-DF72-41B4-1250-F8D8C33E28C6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0D8AB07-84F5-95A8-841C-86FD280A19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D24C8A4F-6EF7-176E-7C6D-C47BA038E4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77804E0-AFD0-2DE0-05F3-DBEE6E2287AF}"/>
              </a:ext>
            </a:extLst>
          </p:cNvPr>
          <p:cNvGrpSpPr/>
          <p:nvPr/>
        </p:nvGrpSpPr>
        <p:grpSpPr>
          <a:xfrm>
            <a:off x="6060159" y="2423178"/>
            <a:ext cx="544613" cy="842257"/>
            <a:chOff x="4722206" y="2763991"/>
            <a:chExt cx="544613" cy="842257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F255B55-9FFB-EA96-224F-51E62683E6FF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F51CC9EE-9B65-4EBD-24C1-330DF5F3C5D9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091A43E-C4BB-3591-2AFC-BB20ED939CBC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현 68">
              <a:extLst>
                <a:ext uri="{FF2B5EF4-FFF2-40B4-BE49-F238E27FC236}">
                  <a16:creationId xmlns:a16="http://schemas.microsoft.com/office/drawing/2014/main" id="{6FAB19A3-4D1B-32E7-4199-DE9A16D9EFE2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평행 사변형 69">
              <a:extLst>
                <a:ext uri="{FF2B5EF4-FFF2-40B4-BE49-F238E27FC236}">
                  <a16:creationId xmlns:a16="http://schemas.microsoft.com/office/drawing/2014/main" id="{8A5CB05D-C376-DA2F-A767-BBF597D356D0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73A4F17C-4A0D-8AFF-7091-9288A27217E7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3765899-0249-C9F4-B6C7-36261BAEBA9C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AD97904-68B3-1C67-3A97-78F9893BE98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3143B25-3A19-1AB6-3670-8460F2163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9AAF51A-530D-AB63-FD8F-F6FB5E8CFAB1}"/>
              </a:ext>
            </a:extLst>
          </p:cNvPr>
          <p:cNvGrpSpPr/>
          <p:nvPr/>
        </p:nvGrpSpPr>
        <p:grpSpPr>
          <a:xfrm>
            <a:off x="6576722" y="2694287"/>
            <a:ext cx="544613" cy="842257"/>
            <a:chOff x="4722206" y="2763991"/>
            <a:chExt cx="544613" cy="842257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AADCD2E7-5708-15AF-A3BA-C5DE141F1F20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4DF13DB-1ED3-C55D-9889-6667D9E21F5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AC3EA3E-5783-6206-78D7-4191535C32A8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현 78">
              <a:extLst>
                <a:ext uri="{FF2B5EF4-FFF2-40B4-BE49-F238E27FC236}">
                  <a16:creationId xmlns:a16="http://schemas.microsoft.com/office/drawing/2014/main" id="{F1B92DED-BEA8-CB72-C733-5E9030162F1B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평행 사변형 79">
              <a:extLst>
                <a:ext uri="{FF2B5EF4-FFF2-40B4-BE49-F238E27FC236}">
                  <a16:creationId xmlns:a16="http://schemas.microsoft.com/office/drawing/2014/main" id="{16445B82-2BC3-6535-5601-9B446766E729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평행 사변형 80">
              <a:extLst>
                <a:ext uri="{FF2B5EF4-FFF2-40B4-BE49-F238E27FC236}">
                  <a16:creationId xmlns:a16="http://schemas.microsoft.com/office/drawing/2014/main" id="{D0AE2073-8513-CA68-7C7A-57BB196B644F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1D6852A-BAB4-BD27-F023-B15D81ACBD4E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34E6B08E-2676-F94E-C84C-23E61F904E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FC80530-09B3-771B-F5B0-F3041CAE9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DD54E92-14F5-A203-EBD3-ECA2E5BB37C4}"/>
              </a:ext>
            </a:extLst>
          </p:cNvPr>
          <p:cNvGrpSpPr/>
          <p:nvPr/>
        </p:nvGrpSpPr>
        <p:grpSpPr>
          <a:xfrm>
            <a:off x="7093285" y="2977903"/>
            <a:ext cx="544613" cy="842257"/>
            <a:chOff x="4722206" y="2763991"/>
            <a:chExt cx="544613" cy="842257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36C6D6C-B9C8-546D-8F07-38DB146CA8B0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3121F575-05FC-A657-11DC-1A14D824FAD1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C266444-B716-0F0E-D88D-B3D7F895F66E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현 88">
              <a:extLst>
                <a:ext uri="{FF2B5EF4-FFF2-40B4-BE49-F238E27FC236}">
                  <a16:creationId xmlns:a16="http://schemas.microsoft.com/office/drawing/2014/main" id="{1CEC630D-9CB9-5D18-B3F6-B34914210B68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평행 사변형 89">
              <a:extLst>
                <a:ext uri="{FF2B5EF4-FFF2-40B4-BE49-F238E27FC236}">
                  <a16:creationId xmlns:a16="http://schemas.microsoft.com/office/drawing/2014/main" id="{7877C5B1-1FAD-0D34-2362-522121AEA548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평행 사변형 90">
              <a:extLst>
                <a:ext uri="{FF2B5EF4-FFF2-40B4-BE49-F238E27FC236}">
                  <a16:creationId xmlns:a16="http://schemas.microsoft.com/office/drawing/2014/main" id="{9DCA110D-6724-2443-C804-35E4A26CE5F5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8F6B07F-C207-2850-19F6-A5364D77702A}"/>
                </a:ext>
              </a:extLst>
            </p:cNvPr>
            <p:cNvCxnSpPr>
              <a:cxnSpLocks/>
              <a:endCxn id="8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C6DCB969-B956-A8B2-DC9E-3F3F9651914D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6735CFFA-0155-322E-FF4D-365EC9258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930BD26-B4BB-2EA7-2E1F-B9402934E496}"/>
              </a:ext>
            </a:extLst>
          </p:cNvPr>
          <p:cNvGrpSpPr/>
          <p:nvPr/>
        </p:nvGrpSpPr>
        <p:grpSpPr>
          <a:xfrm>
            <a:off x="7624604" y="3299018"/>
            <a:ext cx="544613" cy="842257"/>
            <a:chOff x="4722206" y="2763991"/>
            <a:chExt cx="544613" cy="842257"/>
          </a:xfrm>
        </p:grpSpPr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9F4D2F50-0BD1-1163-A9DA-3BB82188AE70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3295FBB-505A-F575-1C52-485EDD4264F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8779711-37C0-ADFF-E4ED-E95D6763E56E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현 98">
              <a:extLst>
                <a:ext uri="{FF2B5EF4-FFF2-40B4-BE49-F238E27FC236}">
                  <a16:creationId xmlns:a16="http://schemas.microsoft.com/office/drawing/2014/main" id="{B22A132D-52F1-6EAA-DBFC-76C4E4CB9D33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평행 사변형 99">
              <a:extLst>
                <a:ext uri="{FF2B5EF4-FFF2-40B4-BE49-F238E27FC236}">
                  <a16:creationId xmlns:a16="http://schemas.microsoft.com/office/drawing/2014/main" id="{F7EC8749-0510-09CD-1996-BECE918E5EDD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평행 사변형 100">
              <a:extLst>
                <a:ext uri="{FF2B5EF4-FFF2-40B4-BE49-F238E27FC236}">
                  <a16:creationId xmlns:a16="http://schemas.microsoft.com/office/drawing/2014/main" id="{43DED2CF-6E68-97D3-F30F-C263770F42BD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C7AD43D4-A643-BB09-A93A-048755F5FBB2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1EAC764-93D1-1111-4160-E22DD3ABAB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F3A309D5-243E-0E43-8909-1FEF91024A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CD4410C-F22C-EDB0-46E2-1A09651F3EE8}"/>
              </a:ext>
            </a:extLst>
          </p:cNvPr>
          <p:cNvGrpSpPr/>
          <p:nvPr/>
        </p:nvGrpSpPr>
        <p:grpSpPr>
          <a:xfrm>
            <a:off x="4685032" y="2267097"/>
            <a:ext cx="544613" cy="842257"/>
            <a:chOff x="4722206" y="2763991"/>
            <a:chExt cx="544613" cy="842257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D72CF152-6C21-12F7-74D6-FB19200741F1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84B1984-4F42-307F-2144-7CDE47963B30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E0E7AF9F-CF06-ED92-2C7F-D72D5B0EB502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현 108">
              <a:extLst>
                <a:ext uri="{FF2B5EF4-FFF2-40B4-BE49-F238E27FC236}">
                  <a16:creationId xmlns:a16="http://schemas.microsoft.com/office/drawing/2014/main" id="{9B55C1E4-F55F-A0F3-33C1-B94BF4B145BE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평행 사변형 109">
              <a:extLst>
                <a:ext uri="{FF2B5EF4-FFF2-40B4-BE49-F238E27FC236}">
                  <a16:creationId xmlns:a16="http://schemas.microsoft.com/office/drawing/2014/main" id="{C447BD0E-9BF6-E378-F5CA-6722D4C14C4C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평행 사변형 110">
              <a:extLst>
                <a:ext uri="{FF2B5EF4-FFF2-40B4-BE49-F238E27FC236}">
                  <a16:creationId xmlns:a16="http://schemas.microsoft.com/office/drawing/2014/main" id="{6CA146A1-7E9A-F643-A138-6292ABA2A5E2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4B7FDDD-DC48-9B9E-E3E9-6C6B1BEABC7C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937CDBF0-C2C9-02AC-502D-91C465597DB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09A8C9C6-0B58-43D3-5689-EEFB33D11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F911E96-04A5-2217-C3E9-6457117A89C5}"/>
              </a:ext>
            </a:extLst>
          </p:cNvPr>
          <p:cNvGrpSpPr/>
          <p:nvPr/>
        </p:nvGrpSpPr>
        <p:grpSpPr>
          <a:xfrm>
            <a:off x="5214849" y="2538206"/>
            <a:ext cx="544613" cy="842257"/>
            <a:chOff x="4722206" y="2763991"/>
            <a:chExt cx="544613" cy="842257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2D349956-28D6-3EEE-CFBE-74BFA7FD213C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8E225BD2-C5F5-FDF1-66FF-6BAC19474B9A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981E1554-851B-C8C1-7876-E127E55EE635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현 118">
              <a:extLst>
                <a:ext uri="{FF2B5EF4-FFF2-40B4-BE49-F238E27FC236}">
                  <a16:creationId xmlns:a16="http://schemas.microsoft.com/office/drawing/2014/main" id="{FE2610C6-1038-D732-81D4-ED47EA5994C1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평행 사변형 119">
              <a:extLst>
                <a:ext uri="{FF2B5EF4-FFF2-40B4-BE49-F238E27FC236}">
                  <a16:creationId xmlns:a16="http://schemas.microsoft.com/office/drawing/2014/main" id="{C85FD577-FFF3-ABA8-6398-7D8EF2C6CB03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평행 사변형 120">
              <a:extLst>
                <a:ext uri="{FF2B5EF4-FFF2-40B4-BE49-F238E27FC236}">
                  <a16:creationId xmlns:a16="http://schemas.microsoft.com/office/drawing/2014/main" id="{5DF19157-C87D-0D3D-5757-C44AD15A3E02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3BC7E89-0636-D84B-B748-E025BC89FB2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4FD2FCF2-8948-9D60-BA84-D65B8E3B1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71CDE9F-F6FB-C0BD-2256-27D77B21B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0817940-8D9F-ED7E-F886-E6EF49B40995}"/>
              </a:ext>
            </a:extLst>
          </p:cNvPr>
          <p:cNvGrpSpPr/>
          <p:nvPr/>
        </p:nvGrpSpPr>
        <p:grpSpPr>
          <a:xfrm>
            <a:off x="5713146" y="2833126"/>
            <a:ext cx="544613" cy="842257"/>
            <a:chOff x="4722206" y="2763991"/>
            <a:chExt cx="544613" cy="842257"/>
          </a:xfrm>
        </p:grpSpPr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D3AB6BCF-1520-4D8E-8C3C-E24D5C4CBAAD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D6D07665-E896-D587-AFBE-D2C996E36EE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F7C852BB-138A-96FE-501F-F89D87680640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현 128">
              <a:extLst>
                <a:ext uri="{FF2B5EF4-FFF2-40B4-BE49-F238E27FC236}">
                  <a16:creationId xmlns:a16="http://schemas.microsoft.com/office/drawing/2014/main" id="{9C38C1E3-1180-98A2-400D-590568222AFA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평행 사변형 129">
              <a:extLst>
                <a:ext uri="{FF2B5EF4-FFF2-40B4-BE49-F238E27FC236}">
                  <a16:creationId xmlns:a16="http://schemas.microsoft.com/office/drawing/2014/main" id="{4C430DDD-1BD9-764D-75E6-5A114067BC4B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평행 사변형 130">
              <a:extLst>
                <a:ext uri="{FF2B5EF4-FFF2-40B4-BE49-F238E27FC236}">
                  <a16:creationId xmlns:a16="http://schemas.microsoft.com/office/drawing/2014/main" id="{354EC085-AFCA-9678-1E0A-01A6B8CF6B30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BC5019E0-C509-ED99-0B77-3804511D2B37}"/>
                </a:ext>
              </a:extLst>
            </p:cNvPr>
            <p:cNvCxnSpPr>
              <a:cxnSpLocks/>
              <a:endCxn id="12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D557687A-CA57-B291-ACF7-A662FF683E7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15A047B3-B888-C62D-82BF-AFB179211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39FCFEC-B91A-5AB9-11B6-12F08B5005FD}"/>
              </a:ext>
            </a:extLst>
          </p:cNvPr>
          <p:cNvGrpSpPr/>
          <p:nvPr/>
        </p:nvGrpSpPr>
        <p:grpSpPr>
          <a:xfrm>
            <a:off x="6229709" y="3104235"/>
            <a:ext cx="544613" cy="842257"/>
            <a:chOff x="4722206" y="2763991"/>
            <a:chExt cx="544613" cy="842257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7D5DEB0-BAE0-334E-6089-263813DA773C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067637BA-3164-FF69-5A43-75CA09B9983D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F60D03E8-507B-21A5-F087-5735B9B576DB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현 138">
              <a:extLst>
                <a:ext uri="{FF2B5EF4-FFF2-40B4-BE49-F238E27FC236}">
                  <a16:creationId xmlns:a16="http://schemas.microsoft.com/office/drawing/2014/main" id="{8B1849BD-1D36-6025-7F16-5FE69F4A284C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평행 사변형 139">
              <a:extLst>
                <a:ext uri="{FF2B5EF4-FFF2-40B4-BE49-F238E27FC236}">
                  <a16:creationId xmlns:a16="http://schemas.microsoft.com/office/drawing/2014/main" id="{D4C679A6-EC8C-EDB6-C980-31BCCF13093A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평행 사변형 140">
              <a:extLst>
                <a:ext uri="{FF2B5EF4-FFF2-40B4-BE49-F238E27FC236}">
                  <a16:creationId xmlns:a16="http://schemas.microsoft.com/office/drawing/2014/main" id="{7FE5044A-B1BB-DF18-96D7-EC707C98115E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038B1F0-AD19-B5A2-28DD-82C74481AA9B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CB3CA41D-7404-1AE2-1D14-7830D67BDA91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2682873-AAF2-6F64-4D22-C31B3627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4710E40-234D-CF92-EFBE-86F12826A606}"/>
              </a:ext>
            </a:extLst>
          </p:cNvPr>
          <p:cNvGrpSpPr/>
          <p:nvPr/>
        </p:nvGrpSpPr>
        <p:grpSpPr>
          <a:xfrm>
            <a:off x="6746272" y="3387851"/>
            <a:ext cx="544613" cy="842257"/>
            <a:chOff x="4722206" y="2763991"/>
            <a:chExt cx="544613" cy="842257"/>
          </a:xfrm>
        </p:grpSpPr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7BA3097-F4C1-6DB3-4F94-5CD97FC7E175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16B8E15-9119-BCC1-6A1E-084F57002BE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7C34F5B-1F09-D1F1-D49F-13A47B646401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현 148">
              <a:extLst>
                <a:ext uri="{FF2B5EF4-FFF2-40B4-BE49-F238E27FC236}">
                  <a16:creationId xmlns:a16="http://schemas.microsoft.com/office/drawing/2014/main" id="{416726C2-3B6D-247B-F5F6-E5697ECD55D5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A95A9B0F-245E-998D-6F4D-F2C3998296BD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34120D05-4C8C-FEB9-CCB9-3EA7E26396FB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6D7ADC0A-6720-7B1E-8559-CB42E1843904}"/>
                </a:ext>
              </a:extLst>
            </p:cNvPr>
            <p:cNvCxnSpPr>
              <a:cxnSpLocks/>
              <a:endCxn id="14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7549881-A104-D829-AF9A-79410A67C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AB47DBD-7346-4DD4-D3E7-81654DA0B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A99E8291-FCF6-DE0E-2E60-DA822FF702D8}"/>
              </a:ext>
            </a:extLst>
          </p:cNvPr>
          <p:cNvGrpSpPr/>
          <p:nvPr/>
        </p:nvGrpSpPr>
        <p:grpSpPr>
          <a:xfrm>
            <a:off x="7277591" y="3708966"/>
            <a:ext cx="544613" cy="842257"/>
            <a:chOff x="4722206" y="2763991"/>
            <a:chExt cx="544613" cy="842257"/>
          </a:xfrm>
        </p:grpSpPr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198B8685-9DAD-FE51-400E-A9EE9D0533D0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87094447-3DBD-5F85-9DFE-221D2149011C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CF34D311-FB47-155B-AA2C-C91A0400C258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현 158">
              <a:extLst>
                <a:ext uri="{FF2B5EF4-FFF2-40B4-BE49-F238E27FC236}">
                  <a16:creationId xmlns:a16="http://schemas.microsoft.com/office/drawing/2014/main" id="{BC4BE602-2A64-F452-9FA4-A4CD0AA0DBDA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B1E30104-B7E1-64C5-F4FD-38AA0AF6EB9B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B468B06D-BCA4-048C-C1CB-A136968E6F89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D97EB49-9F41-2EBD-4864-3A02DD3713B2}"/>
                </a:ext>
              </a:extLst>
            </p:cNvPr>
            <p:cNvCxnSpPr>
              <a:cxnSpLocks/>
              <a:endCxn id="15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3FAE13F2-ACE7-C2BE-295F-A2F53E99007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004AA95C-3DFC-D703-1FB2-B79650E6F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9BB1690-0CCD-CAD6-333B-837C389939B4}"/>
              </a:ext>
            </a:extLst>
          </p:cNvPr>
          <p:cNvGrpSpPr/>
          <p:nvPr/>
        </p:nvGrpSpPr>
        <p:grpSpPr>
          <a:xfrm>
            <a:off x="4346678" y="2705841"/>
            <a:ext cx="544613" cy="842257"/>
            <a:chOff x="4722206" y="2763991"/>
            <a:chExt cx="544613" cy="842257"/>
          </a:xfrm>
        </p:grpSpPr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D1F034C-03E2-44A9-AA41-0098EDC4DCA4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DB585C31-FB97-C873-509A-05964B33D681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D1A09F9C-555D-787C-F3B8-1A40E9ACAA0B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현 168">
              <a:extLst>
                <a:ext uri="{FF2B5EF4-FFF2-40B4-BE49-F238E27FC236}">
                  <a16:creationId xmlns:a16="http://schemas.microsoft.com/office/drawing/2014/main" id="{A4094B20-525A-EDF1-E09B-AE1CD1DE1F9B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4DD80A91-26B0-FA15-B103-D07C959EAA45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평행 사변형 170">
              <a:extLst>
                <a:ext uri="{FF2B5EF4-FFF2-40B4-BE49-F238E27FC236}">
                  <a16:creationId xmlns:a16="http://schemas.microsoft.com/office/drawing/2014/main" id="{87BFE631-2207-E4E2-CEDC-638CA5FD84CD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6060A7B9-F2B8-06E4-FC03-D51164AD7BB6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4C8DC4F5-4E1E-5F96-D832-21265731E37D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320FF29-A2B2-8B44-AC94-A99EE4E69A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8B267AD-0D78-5681-3580-06022E1594C1}"/>
              </a:ext>
            </a:extLst>
          </p:cNvPr>
          <p:cNvGrpSpPr/>
          <p:nvPr/>
        </p:nvGrpSpPr>
        <p:grpSpPr>
          <a:xfrm>
            <a:off x="4876495" y="2976950"/>
            <a:ext cx="544613" cy="842257"/>
            <a:chOff x="4722206" y="2763991"/>
            <a:chExt cx="544613" cy="842257"/>
          </a:xfrm>
        </p:grpSpPr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7B5FC28-87CA-54E4-8927-F709576CF616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2444D17B-F53A-2C65-FF55-20097BF1B1D0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9FB62C0-24A6-3053-6154-8CF15DA7F510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현 178">
              <a:extLst>
                <a:ext uri="{FF2B5EF4-FFF2-40B4-BE49-F238E27FC236}">
                  <a16:creationId xmlns:a16="http://schemas.microsoft.com/office/drawing/2014/main" id="{4D32205E-6F67-E1FE-9F44-A2E5134F61A9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평행 사변형 179">
              <a:extLst>
                <a:ext uri="{FF2B5EF4-FFF2-40B4-BE49-F238E27FC236}">
                  <a16:creationId xmlns:a16="http://schemas.microsoft.com/office/drawing/2014/main" id="{1C4F409D-861F-53C4-4E20-DF8E8AA215F9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평행 사변형 180">
              <a:extLst>
                <a:ext uri="{FF2B5EF4-FFF2-40B4-BE49-F238E27FC236}">
                  <a16:creationId xmlns:a16="http://schemas.microsoft.com/office/drawing/2014/main" id="{D4D9AF3A-51C5-4341-541E-B00A3EE93C47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3D420F47-EA88-587C-189D-686424EDB4CE}"/>
                </a:ext>
              </a:extLst>
            </p:cNvPr>
            <p:cNvCxnSpPr>
              <a:cxnSpLocks/>
              <a:endCxn id="17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EA4584A1-F1F1-EDA5-0257-A1B033EC309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FAE4D316-5135-3601-A4C5-0AC90FE70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1E89F574-D21F-9149-A53D-16A3D80F4A16}"/>
              </a:ext>
            </a:extLst>
          </p:cNvPr>
          <p:cNvGrpSpPr/>
          <p:nvPr/>
        </p:nvGrpSpPr>
        <p:grpSpPr>
          <a:xfrm>
            <a:off x="5374792" y="3271870"/>
            <a:ext cx="544613" cy="842257"/>
            <a:chOff x="4722206" y="2763991"/>
            <a:chExt cx="544613" cy="842257"/>
          </a:xfrm>
        </p:grpSpPr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BD0903AC-B346-8ABE-AF15-C204507AC92F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C7FBAB52-EF07-B5A7-F054-F38D07682032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847A8BF-0AE8-AFA1-5B71-84E1DE3DE9F1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현 188">
              <a:extLst>
                <a:ext uri="{FF2B5EF4-FFF2-40B4-BE49-F238E27FC236}">
                  <a16:creationId xmlns:a16="http://schemas.microsoft.com/office/drawing/2014/main" id="{87661C27-D12A-063D-8A56-377F570A533B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평행 사변형 189">
              <a:extLst>
                <a:ext uri="{FF2B5EF4-FFF2-40B4-BE49-F238E27FC236}">
                  <a16:creationId xmlns:a16="http://schemas.microsoft.com/office/drawing/2014/main" id="{EE131950-797E-4E2B-8A31-5721B40EE151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평행 사변형 190">
              <a:extLst>
                <a:ext uri="{FF2B5EF4-FFF2-40B4-BE49-F238E27FC236}">
                  <a16:creationId xmlns:a16="http://schemas.microsoft.com/office/drawing/2014/main" id="{6D82DD40-966F-B67C-8823-5836A33A1FFE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F69B382B-72D8-E821-34B2-7FB6A958AEFD}"/>
                </a:ext>
              </a:extLst>
            </p:cNvPr>
            <p:cNvCxnSpPr>
              <a:cxnSpLocks/>
              <a:endCxn id="18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31804519-0EF7-B951-A26E-AC41518560A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8D2B05F6-6D72-000C-1643-223B39EE5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A1CDAC96-174F-3A39-3FC4-5BA735DD39AA}"/>
              </a:ext>
            </a:extLst>
          </p:cNvPr>
          <p:cNvGrpSpPr/>
          <p:nvPr/>
        </p:nvGrpSpPr>
        <p:grpSpPr>
          <a:xfrm>
            <a:off x="5891355" y="3542979"/>
            <a:ext cx="544613" cy="842257"/>
            <a:chOff x="4722206" y="2763991"/>
            <a:chExt cx="544613" cy="842257"/>
          </a:xfrm>
        </p:grpSpPr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D1CC602E-6629-C39F-08DB-614021C2C2D2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690CA2F4-C002-A07B-77E8-9A8D572F263F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77A5E93-2540-AA38-E839-E82EC7E84601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현 198">
              <a:extLst>
                <a:ext uri="{FF2B5EF4-FFF2-40B4-BE49-F238E27FC236}">
                  <a16:creationId xmlns:a16="http://schemas.microsoft.com/office/drawing/2014/main" id="{7C9C0D1E-22EB-A392-2910-2CB080B9ED1C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평행 사변형 199">
              <a:extLst>
                <a:ext uri="{FF2B5EF4-FFF2-40B4-BE49-F238E27FC236}">
                  <a16:creationId xmlns:a16="http://schemas.microsoft.com/office/drawing/2014/main" id="{F6B5B536-7F7E-E772-0C91-38981BCEF217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평행 사변형 200">
              <a:extLst>
                <a:ext uri="{FF2B5EF4-FFF2-40B4-BE49-F238E27FC236}">
                  <a16:creationId xmlns:a16="http://schemas.microsoft.com/office/drawing/2014/main" id="{8E85C914-DF69-4998-065C-CE7D364A32E3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5EC0C212-CA18-B282-FAC2-EF79AED5AEF5}"/>
                </a:ext>
              </a:extLst>
            </p:cNvPr>
            <p:cNvCxnSpPr>
              <a:cxnSpLocks/>
              <a:endCxn id="19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20CF548-6248-33F4-94D8-8F58F02881C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FED4CA15-FCA9-4088-CAD2-27E92F7EC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91AEA15A-6DB1-5CC5-CB41-BD95D0984BF7}"/>
              </a:ext>
            </a:extLst>
          </p:cNvPr>
          <p:cNvGrpSpPr/>
          <p:nvPr/>
        </p:nvGrpSpPr>
        <p:grpSpPr>
          <a:xfrm>
            <a:off x="6407918" y="3826595"/>
            <a:ext cx="544613" cy="842257"/>
            <a:chOff x="4722206" y="2763991"/>
            <a:chExt cx="544613" cy="842257"/>
          </a:xfrm>
        </p:grpSpPr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7EF34FDB-9A92-A583-0410-4FAF6C193B26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ECFA0D6F-246E-143E-CC81-93A3E8DB0CFA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614DBB9A-CDC8-CF71-A854-56235AE671DC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현 208">
              <a:extLst>
                <a:ext uri="{FF2B5EF4-FFF2-40B4-BE49-F238E27FC236}">
                  <a16:creationId xmlns:a16="http://schemas.microsoft.com/office/drawing/2014/main" id="{2EA07B43-1B2E-B060-3447-58DDC1C556C8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평행 사변형 209">
              <a:extLst>
                <a:ext uri="{FF2B5EF4-FFF2-40B4-BE49-F238E27FC236}">
                  <a16:creationId xmlns:a16="http://schemas.microsoft.com/office/drawing/2014/main" id="{E51A8CDD-2C6D-C846-DA3B-66484B6F3E6B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평행 사변형 210">
              <a:extLst>
                <a:ext uri="{FF2B5EF4-FFF2-40B4-BE49-F238E27FC236}">
                  <a16:creationId xmlns:a16="http://schemas.microsoft.com/office/drawing/2014/main" id="{5D621E20-BE09-CEDA-FCB6-765016504262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ED0CC4DD-2EEB-9373-A4D3-7EABBE6E34D8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C253D796-CFDB-8ED5-744D-EFDE8443738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C9B18838-3ED5-D2EA-706B-22717CEE9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A7D19ED-CB98-07FB-2D0D-99C54B630BF3}"/>
              </a:ext>
            </a:extLst>
          </p:cNvPr>
          <p:cNvGrpSpPr/>
          <p:nvPr/>
        </p:nvGrpSpPr>
        <p:grpSpPr>
          <a:xfrm>
            <a:off x="6939237" y="4147710"/>
            <a:ext cx="544613" cy="842257"/>
            <a:chOff x="4722206" y="2763991"/>
            <a:chExt cx="544613" cy="842257"/>
          </a:xfrm>
        </p:grpSpPr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DBEDB8AE-7B9D-DE02-D8FE-FECCBE78ED41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0499388B-D45A-DFC6-0332-17F5FA36CC38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6C639006-F009-8BEF-3943-BB6C294F4284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현 218">
              <a:extLst>
                <a:ext uri="{FF2B5EF4-FFF2-40B4-BE49-F238E27FC236}">
                  <a16:creationId xmlns:a16="http://schemas.microsoft.com/office/drawing/2014/main" id="{3C76411B-3AEF-D42E-F1AB-7556EDC58DE2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평행 사변형 219">
              <a:extLst>
                <a:ext uri="{FF2B5EF4-FFF2-40B4-BE49-F238E27FC236}">
                  <a16:creationId xmlns:a16="http://schemas.microsoft.com/office/drawing/2014/main" id="{2F9A9561-55BA-2416-D9B0-C86D92135F4B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평행 사변형 220">
              <a:extLst>
                <a:ext uri="{FF2B5EF4-FFF2-40B4-BE49-F238E27FC236}">
                  <a16:creationId xmlns:a16="http://schemas.microsoft.com/office/drawing/2014/main" id="{20305542-3049-2C29-BFF4-C0BD24A0ECF8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44EEBEC5-A0FF-4D68-3C4F-400CFECB5BA1}"/>
                </a:ext>
              </a:extLst>
            </p:cNvPr>
            <p:cNvCxnSpPr>
              <a:cxnSpLocks/>
              <a:endCxn id="21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B9957391-AED5-ED49-9ABA-CD7A8291A0B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10C3CEF5-B869-C70E-CA8A-7D9EF2535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EB934A8-D34F-9B03-9770-EC426E27280E}"/>
              </a:ext>
            </a:extLst>
          </p:cNvPr>
          <p:cNvGrpSpPr/>
          <p:nvPr/>
        </p:nvGrpSpPr>
        <p:grpSpPr>
          <a:xfrm>
            <a:off x="3999665" y="3115789"/>
            <a:ext cx="544613" cy="842257"/>
            <a:chOff x="4722206" y="2763991"/>
            <a:chExt cx="544613" cy="842257"/>
          </a:xfrm>
        </p:grpSpPr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E3418B98-48C2-4805-5D4E-F0BC272E7E2C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109CC4DA-4D4C-9505-8800-30A500305118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6B54F8B2-FEA3-8FD3-2B17-07B1D0A7B603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현 228">
              <a:extLst>
                <a:ext uri="{FF2B5EF4-FFF2-40B4-BE49-F238E27FC236}">
                  <a16:creationId xmlns:a16="http://schemas.microsoft.com/office/drawing/2014/main" id="{489E1FD0-F28C-C25A-93EE-CB73A2BBB486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평행 사변형 229">
              <a:extLst>
                <a:ext uri="{FF2B5EF4-FFF2-40B4-BE49-F238E27FC236}">
                  <a16:creationId xmlns:a16="http://schemas.microsoft.com/office/drawing/2014/main" id="{F673BD54-79A3-C00D-A8B8-49DF20CE3F7C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평행 사변형 230">
              <a:extLst>
                <a:ext uri="{FF2B5EF4-FFF2-40B4-BE49-F238E27FC236}">
                  <a16:creationId xmlns:a16="http://schemas.microsoft.com/office/drawing/2014/main" id="{6DA77058-9914-7FDB-B44E-F34D94BCDE4D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67A37922-3F13-033A-6BFE-0B59AB4245F5}"/>
                </a:ext>
              </a:extLst>
            </p:cNvPr>
            <p:cNvCxnSpPr>
              <a:cxnSpLocks/>
              <a:endCxn id="22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EA873FC2-5D4A-3F90-57BF-BDA1E268DDE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F8A2D116-5458-0731-BE65-214C01072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C291D295-F910-6B07-F70C-D80361267FAE}"/>
              </a:ext>
            </a:extLst>
          </p:cNvPr>
          <p:cNvGrpSpPr/>
          <p:nvPr/>
        </p:nvGrpSpPr>
        <p:grpSpPr>
          <a:xfrm>
            <a:off x="4529482" y="3386898"/>
            <a:ext cx="544613" cy="842257"/>
            <a:chOff x="4722206" y="2763991"/>
            <a:chExt cx="544613" cy="842257"/>
          </a:xfrm>
        </p:grpSpPr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1B8E5CFD-80C8-B495-E928-A1A51F9C7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39645485-A83E-6863-3648-D2E5CA3593B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350BA7E7-3945-8E45-8C9B-4B8D2ED410A8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현 238">
              <a:extLst>
                <a:ext uri="{FF2B5EF4-FFF2-40B4-BE49-F238E27FC236}">
                  <a16:creationId xmlns:a16="http://schemas.microsoft.com/office/drawing/2014/main" id="{874666A2-07D3-4ACE-C5D1-2F72510C2673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평행 사변형 239">
              <a:extLst>
                <a:ext uri="{FF2B5EF4-FFF2-40B4-BE49-F238E27FC236}">
                  <a16:creationId xmlns:a16="http://schemas.microsoft.com/office/drawing/2014/main" id="{8C6A02F7-45E0-DE70-CF6A-0C3FA362A85A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평행 사변형 240">
              <a:extLst>
                <a:ext uri="{FF2B5EF4-FFF2-40B4-BE49-F238E27FC236}">
                  <a16:creationId xmlns:a16="http://schemas.microsoft.com/office/drawing/2014/main" id="{C6C5D0C1-1834-521E-BE4A-02BDEB3692A3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76A80A3-9946-233F-AB14-674BF0DC88F4}"/>
                </a:ext>
              </a:extLst>
            </p:cNvPr>
            <p:cNvCxnSpPr>
              <a:cxnSpLocks/>
              <a:endCxn id="23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AD95138A-4A03-76AD-8619-12993EC7253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763E628E-67FB-5362-F0A6-2FC5CB746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6F35BC8B-9D13-7A60-A5AD-EB75998B9B98}"/>
              </a:ext>
            </a:extLst>
          </p:cNvPr>
          <p:cNvGrpSpPr/>
          <p:nvPr/>
        </p:nvGrpSpPr>
        <p:grpSpPr>
          <a:xfrm>
            <a:off x="5027779" y="3681818"/>
            <a:ext cx="544613" cy="842257"/>
            <a:chOff x="4722206" y="2763991"/>
            <a:chExt cx="544613" cy="842257"/>
          </a:xfrm>
        </p:grpSpPr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D34FBCD4-28B8-03F2-0807-EBE5B306B4E1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753DF2FA-72CB-DD28-63ED-7D8F2CF9F3FF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>
              <a:extLst>
                <a:ext uri="{FF2B5EF4-FFF2-40B4-BE49-F238E27FC236}">
                  <a16:creationId xmlns:a16="http://schemas.microsoft.com/office/drawing/2014/main" id="{C866D904-9F57-1BC3-6D82-14ACB84F08CD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현 248">
              <a:extLst>
                <a:ext uri="{FF2B5EF4-FFF2-40B4-BE49-F238E27FC236}">
                  <a16:creationId xmlns:a16="http://schemas.microsoft.com/office/drawing/2014/main" id="{A022D538-BCC6-69DA-722D-54B9D50708B0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평행 사변형 249">
              <a:extLst>
                <a:ext uri="{FF2B5EF4-FFF2-40B4-BE49-F238E27FC236}">
                  <a16:creationId xmlns:a16="http://schemas.microsoft.com/office/drawing/2014/main" id="{05485E34-4B05-2508-CBF6-240EA368F754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평행 사변형 250">
              <a:extLst>
                <a:ext uri="{FF2B5EF4-FFF2-40B4-BE49-F238E27FC236}">
                  <a16:creationId xmlns:a16="http://schemas.microsoft.com/office/drawing/2014/main" id="{B7514E5A-86BA-41F8-073B-E724A263B8C8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288145B-084F-9AA9-404F-822317E89D9A}"/>
                </a:ext>
              </a:extLst>
            </p:cNvPr>
            <p:cNvCxnSpPr>
              <a:cxnSpLocks/>
              <a:endCxn id="24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E1B3ED70-985B-DCC3-9BD0-9D0ED8DF2E0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80A67ACE-A874-742D-FFB8-36793DA16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57D5B29B-0418-CC06-53CF-D6D9A541E6C3}"/>
              </a:ext>
            </a:extLst>
          </p:cNvPr>
          <p:cNvGrpSpPr/>
          <p:nvPr/>
        </p:nvGrpSpPr>
        <p:grpSpPr>
          <a:xfrm>
            <a:off x="5544342" y="3952927"/>
            <a:ext cx="544613" cy="842257"/>
            <a:chOff x="4722206" y="2763991"/>
            <a:chExt cx="544613" cy="842257"/>
          </a:xfrm>
        </p:grpSpPr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CE9815DD-6035-FA96-2A6D-55D88CAAF6A5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1E074B58-A0E3-B397-C6BC-FDC199740EDD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FFBE8731-5953-DF6D-D6EC-0F19A11D5226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현 258">
              <a:extLst>
                <a:ext uri="{FF2B5EF4-FFF2-40B4-BE49-F238E27FC236}">
                  <a16:creationId xmlns:a16="http://schemas.microsoft.com/office/drawing/2014/main" id="{9252F083-8482-7D4B-6339-836719554A61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평행 사변형 259">
              <a:extLst>
                <a:ext uri="{FF2B5EF4-FFF2-40B4-BE49-F238E27FC236}">
                  <a16:creationId xmlns:a16="http://schemas.microsoft.com/office/drawing/2014/main" id="{813244F9-2BCD-EFD4-5BA5-D191C80B896E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평행 사변형 260">
              <a:extLst>
                <a:ext uri="{FF2B5EF4-FFF2-40B4-BE49-F238E27FC236}">
                  <a16:creationId xmlns:a16="http://schemas.microsoft.com/office/drawing/2014/main" id="{2FF5FC9E-8481-3A49-99C6-64473EEB63AA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EBE32D3B-2D81-DEC9-DFAF-8A4CF58C1CC0}"/>
                </a:ext>
              </a:extLst>
            </p:cNvPr>
            <p:cNvCxnSpPr>
              <a:cxnSpLocks/>
              <a:endCxn id="25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C9ABE9E5-5842-99D7-B672-ACBD5CE5D93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DBE8D38C-AA66-6DB9-B05F-2F7E45C0E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1A0122F5-C8D0-C3A0-51CA-273396B9F196}"/>
              </a:ext>
            </a:extLst>
          </p:cNvPr>
          <p:cNvGrpSpPr/>
          <p:nvPr/>
        </p:nvGrpSpPr>
        <p:grpSpPr>
          <a:xfrm>
            <a:off x="6060905" y="4236543"/>
            <a:ext cx="544613" cy="842257"/>
            <a:chOff x="4722206" y="2763991"/>
            <a:chExt cx="544613" cy="842257"/>
          </a:xfrm>
        </p:grpSpPr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C0F090C2-A434-6158-69B0-CA0AC3A72F44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연결선 266">
              <a:extLst>
                <a:ext uri="{FF2B5EF4-FFF2-40B4-BE49-F238E27FC236}">
                  <a16:creationId xmlns:a16="http://schemas.microsoft.com/office/drawing/2014/main" id="{B0D0E60E-2362-0275-3912-419CA4185EA5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2A0C7776-AE51-D017-8B5C-43315917CBEE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현 268">
              <a:extLst>
                <a:ext uri="{FF2B5EF4-FFF2-40B4-BE49-F238E27FC236}">
                  <a16:creationId xmlns:a16="http://schemas.microsoft.com/office/drawing/2014/main" id="{A52D3DCC-B304-F445-FA48-0B488E188EA9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평행 사변형 269">
              <a:extLst>
                <a:ext uri="{FF2B5EF4-FFF2-40B4-BE49-F238E27FC236}">
                  <a16:creationId xmlns:a16="http://schemas.microsoft.com/office/drawing/2014/main" id="{ADED6AEF-6211-F7FE-0A29-F8A422C2BD5B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평행 사변형 270">
              <a:extLst>
                <a:ext uri="{FF2B5EF4-FFF2-40B4-BE49-F238E27FC236}">
                  <a16:creationId xmlns:a16="http://schemas.microsoft.com/office/drawing/2014/main" id="{7355E7BE-4A98-2EE3-FD80-799E0EDE664D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EDB7B39D-DBE4-7D48-1816-7E24045F5BBC}"/>
                </a:ext>
              </a:extLst>
            </p:cNvPr>
            <p:cNvCxnSpPr>
              <a:cxnSpLocks/>
              <a:endCxn id="26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279E58ED-A2F1-653A-C9BB-C446C4EEB04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DE07013D-3585-B4FF-E72D-67D31E361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E0A83617-7ADB-2057-1CC3-3D1AE1A081E6}"/>
              </a:ext>
            </a:extLst>
          </p:cNvPr>
          <p:cNvGrpSpPr/>
          <p:nvPr/>
        </p:nvGrpSpPr>
        <p:grpSpPr>
          <a:xfrm>
            <a:off x="6592224" y="4557658"/>
            <a:ext cx="544613" cy="842257"/>
            <a:chOff x="4722206" y="2763991"/>
            <a:chExt cx="544613" cy="842257"/>
          </a:xfrm>
        </p:grpSpPr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84119002-0D26-8412-F8E3-F00195BAF89A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39F8E725-B144-8FFA-2CF3-7AE3DE496E40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277">
              <a:extLst>
                <a:ext uri="{FF2B5EF4-FFF2-40B4-BE49-F238E27FC236}">
                  <a16:creationId xmlns:a16="http://schemas.microsoft.com/office/drawing/2014/main" id="{7A327471-1E95-1273-D44E-62623B5815E4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현 278">
              <a:extLst>
                <a:ext uri="{FF2B5EF4-FFF2-40B4-BE49-F238E27FC236}">
                  <a16:creationId xmlns:a16="http://schemas.microsoft.com/office/drawing/2014/main" id="{249CDF7D-3574-BEED-CBAB-F40924A666AD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평행 사변형 279">
              <a:extLst>
                <a:ext uri="{FF2B5EF4-FFF2-40B4-BE49-F238E27FC236}">
                  <a16:creationId xmlns:a16="http://schemas.microsoft.com/office/drawing/2014/main" id="{C7B8C251-7E62-1AB7-384E-740FEF82A132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평행 사변형 280">
              <a:extLst>
                <a:ext uri="{FF2B5EF4-FFF2-40B4-BE49-F238E27FC236}">
                  <a16:creationId xmlns:a16="http://schemas.microsoft.com/office/drawing/2014/main" id="{05183008-B554-0EB3-0CD9-AC7E107F9AFD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44FA63E3-B8BD-053C-F418-AB4EE7782D3C}"/>
                </a:ext>
              </a:extLst>
            </p:cNvPr>
            <p:cNvCxnSpPr>
              <a:cxnSpLocks/>
              <a:endCxn id="27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 282">
              <a:extLst>
                <a:ext uri="{FF2B5EF4-FFF2-40B4-BE49-F238E27FC236}">
                  <a16:creationId xmlns:a16="http://schemas.microsoft.com/office/drawing/2014/main" id="{F81ED8DA-B2CF-A664-5CA8-29D46C60176E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709DF6DD-10A9-9CD0-879E-07876DB43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BDF345F6-DD1E-628A-D0A7-D826CF63B09A}"/>
              </a:ext>
            </a:extLst>
          </p:cNvPr>
          <p:cNvGrpSpPr/>
          <p:nvPr/>
        </p:nvGrpSpPr>
        <p:grpSpPr>
          <a:xfrm>
            <a:off x="3731850" y="3475358"/>
            <a:ext cx="544613" cy="842257"/>
            <a:chOff x="4722206" y="2763991"/>
            <a:chExt cx="544613" cy="842257"/>
          </a:xfrm>
        </p:grpSpPr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6EF0D7A0-2E5C-23C5-F2C8-FAB70D5AF96B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286">
              <a:extLst>
                <a:ext uri="{FF2B5EF4-FFF2-40B4-BE49-F238E27FC236}">
                  <a16:creationId xmlns:a16="http://schemas.microsoft.com/office/drawing/2014/main" id="{D3E353FF-2FCC-C304-923A-D6ACD3E5AA53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 287">
              <a:extLst>
                <a:ext uri="{FF2B5EF4-FFF2-40B4-BE49-F238E27FC236}">
                  <a16:creationId xmlns:a16="http://schemas.microsoft.com/office/drawing/2014/main" id="{BC37782B-AF2C-69C7-F02A-96874E5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현 288">
              <a:extLst>
                <a:ext uri="{FF2B5EF4-FFF2-40B4-BE49-F238E27FC236}">
                  <a16:creationId xmlns:a16="http://schemas.microsoft.com/office/drawing/2014/main" id="{A3ADC890-7C1D-8FAC-B756-49F3E1BBCBF0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평행 사변형 289">
              <a:extLst>
                <a:ext uri="{FF2B5EF4-FFF2-40B4-BE49-F238E27FC236}">
                  <a16:creationId xmlns:a16="http://schemas.microsoft.com/office/drawing/2014/main" id="{7EBA9313-4876-99B7-65CB-0824E9B21962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평행 사변형 290">
              <a:extLst>
                <a:ext uri="{FF2B5EF4-FFF2-40B4-BE49-F238E27FC236}">
                  <a16:creationId xmlns:a16="http://schemas.microsoft.com/office/drawing/2014/main" id="{4075A7F0-6659-40ED-1D6D-BDB869FBEBA8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2" name="직선 연결선 291">
              <a:extLst>
                <a:ext uri="{FF2B5EF4-FFF2-40B4-BE49-F238E27FC236}">
                  <a16:creationId xmlns:a16="http://schemas.microsoft.com/office/drawing/2014/main" id="{4F7A90F0-D46A-7E6B-3D75-803EE64175D7}"/>
                </a:ext>
              </a:extLst>
            </p:cNvPr>
            <p:cNvCxnSpPr>
              <a:cxnSpLocks/>
              <a:endCxn id="28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E1308B79-25EA-B999-180E-E3EF2FC868BE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연결선 293">
              <a:extLst>
                <a:ext uri="{FF2B5EF4-FFF2-40B4-BE49-F238E27FC236}">
                  <a16:creationId xmlns:a16="http://schemas.microsoft.com/office/drawing/2014/main" id="{B3AE2EBE-532D-9746-7E28-CBC2615A7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FEACB421-6E11-8851-D345-8F140527AA0E}"/>
              </a:ext>
            </a:extLst>
          </p:cNvPr>
          <p:cNvGrpSpPr/>
          <p:nvPr/>
        </p:nvGrpSpPr>
        <p:grpSpPr>
          <a:xfrm>
            <a:off x="4261667" y="3746467"/>
            <a:ext cx="544613" cy="842257"/>
            <a:chOff x="4722206" y="2763991"/>
            <a:chExt cx="544613" cy="842257"/>
          </a:xfrm>
        </p:grpSpPr>
        <p:cxnSp>
          <p:nvCxnSpPr>
            <p:cNvPr id="296" name="직선 연결선 295">
              <a:extLst>
                <a:ext uri="{FF2B5EF4-FFF2-40B4-BE49-F238E27FC236}">
                  <a16:creationId xmlns:a16="http://schemas.microsoft.com/office/drawing/2014/main" id="{0569A4A5-8FE7-51BD-5722-75B48BFAC34A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6EE96180-318F-98AD-FAB9-9C8181096EF8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7874ADC7-BF16-9561-9540-251B3FF5AA8E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현 298">
              <a:extLst>
                <a:ext uri="{FF2B5EF4-FFF2-40B4-BE49-F238E27FC236}">
                  <a16:creationId xmlns:a16="http://schemas.microsoft.com/office/drawing/2014/main" id="{25D6C171-F7BB-05C0-EE8D-44E37432D7F3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평행 사변형 299">
              <a:extLst>
                <a:ext uri="{FF2B5EF4-FFF2-40B4-BE49-F238E27FC236}">
                  <a16:creationId xmlns:a16="http://schemas.microsoft.com/office/drawing/2014/main" id="{BA00000D-2B37-6768-139F-9823BB1BAD63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평행 사변형 300">
              <a:extLst>
                <a:ext uri="{FF2B5EF4-FFF2-40B4-BE49-F238E27FC236}">
                  <a16:creationId xmlns:a16="http://schemas.microsoft.com/office/drawing/2014/main" id="{FB5365D1-348F-0205-DC58-8666D3998846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1ECE6D4E-5DF9-4AFD-C5F2-33B02100EE7E}"/>
                </a:ext>
              </a:extLst>
            </p:cNvPr>
            <p:cNvCxnSpPr>
              <a:cxnSpLocks/>
              <a:endCxn id="29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 302">
              <a:extLst>
                <a:ext uri="{FF2B5EF4-FFF2-40B4-BE49-F238E27FC236}">
                  <a16:creationId xmlns:a16="http://schemas.microsoft.com/office/drawing/2014/main" id="{9B6D9BEF-9FA3-C663-CE1B-D725AA32223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2C1EA429-E164-8A8D-8329-094B6A56F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D4D06F4A-EFAD-D947-2832-4510A88DC2D0}"/>
              </a:ext>
            </a:extLst>
          </p:cNvPr>
          <p:cNvGrpSpPr/>
          <p:nvPr/>
        </p:nvGrpSpPr>
        <p:grpSpPr>
          <a:xfrm>
            <a:off x="4759964" y="4041387"/>
            <a:ext cx="544613" cy="842257"/>
            <a:chOff x="4722206" y="2763991"/>
            <a:chExt cx="544613" cy="842257"/>
          </a:xfrm>
        </p:grpSpPr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5A786085-4E23-D2B7-09D9-307035F08016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AFDE5F89-7EFB-3907-CE91-2596780D7198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9E4B66CA-9F9E-100D-01E8-410DF69D88A2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현 308">
              <a:extLst>
                <a:ext uri="{FF2B5EF4-FFF2-40B4-BE49-F238E27FC236}">
                  <a16:creationId xmlns:a16="http://schemas.microsoft.com/office/drawing/2014/main" id="{09DDA2EF-EFEC-9C33-956A-7B634B2FE15D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평행 사변형 309">
              <a:extLst>
                <a:ext uri="{FF2B5EF4-FFF2-40B4-BE49-F238E27FC236}">
                  <a16:creationId xmlns:a16="http://schemas.microsoft.com/office/drawing/2014/main" id="{91671F17-17B5-5D34-A794-8AA860CBB54D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평행 사변형 310">
              <a:extLst>
                <a:ext uri="{FF2B5EF4-FFF2-40B4-BE49-F238E27FC236}">
                  <a16:creationId xmlns:a16="http://schemas.microsoft.com/office/drawing/2014/main" id="{F6178B88-EAF4-78D5-2988-54CD028FD8E5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2" name="직선 연결선 311">
              <a:extLst>
                <a:ext uri="{FF2B5EF4-FFF2-40B4-BE49-F238E27FC236}">
                  <a16:creationId xmlns:a16="http://schemas.microsoft.com/office/drawing/2014/main" id="{49B05A83-1439-FFC6-8815-60BE419AE900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연결선 312">
              <a:extLst>
                <a:ext uri="{FF2B5EF4-FFF2-40B4-BE49-F238E27FC236}">
                  <a16:creationId xmlns:a16="http://schemas.microsoft.com/office/drawing/2014/main" id="{6CA75E3D-2E77-E41A-0F43-F5CBF502B3A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연결선 313">
              <a:extLst>
                <a:ext uri="{FF2B5EF4-FFF2-40B4-BE49-F238E27FC236}">
                  <a16:creationId xmlns:a16="http://schemas.microsoft.com/office/drawing/2014/main" id="{DABA386C-C583-FDD5-4D32-0D082E6A9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CC81843E-50A9-C1D7-7AB4-9B4F638CAACC}"/>
              </a:ext>
            </a:extLst>
          </p:cNvPr>
          <p:cNvGrpSpPr/>
          <p:nvPr/>
        </p:nvGrpSpPr>
        <p:grpSpPr>
          <a:xfrm>
            <a:off x="5276527" y="4312496"/>
            <a:ext cx="544613" cy="842257"/>
            <a:chOff x="4722206" y="2763991"/>
            <a:chExt cx="544613" cy="842257"/>
          </a:xfrm>
        </p:grpSpPr>
        <p:cxnSp>
          <p:nvCxnSpPr>
            <p:cNvPr id="316" name="직선 연결선 315">
              <a:extLst>
                <a:ext uri="{FF2B5EF4-FFF2-40B4-BE49-F238E27FC236}">
                  <a16:creationId xmlns:a16="http://schemas.microsoft.com/office/drawing/2014/main" id="{8D890652-2BFC-FFAF-C050-116270C2767F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3971182C-E6EA-EED1-9470-C7DDA60B1BB4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>
              <a:extLst>
                <a:ext uri="{FF2B5EF4-FFF2-40B4-BE49-F238E27FC236}">
                  <a16:creationId xmlns:a16="http://schemas.microsoft.com/office/drawing/2014/main" id="{9B5DD456-348F-55B0-996D-23B00F54D4C8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현 318">
              <a:extLst>
                <a:ext uri="{FF2B5EF4-FFF2-40B4-BE49-F238E27FC236}">
                  <a16:creationId xmlns:a16="http://schemas.microsoft.com/office/drawing/2014/main" id="{B39A4A8D-5F12-F1A5-0C33-910A9E3BB4BA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평행 사변형 319">
              <a:extLst>
                <a:ext uri="{FF2B5EF4-FFF2-40B4-BE49-F238E27FC236}">
                  <a16:creationId xmlns:a16="http://schemas.microsoft.com/office/drawing/2014/main" id="{B47FA9BC-B053-0537-93B8-24B4351AA1D3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평행 사변형 320">
              <a:extLst>
                <a:ext uri="{FF2B5EF4-FFF2-40B4-BE49-F238E27FC236}">
                  <a16:creationId xmlns:a16="http://schemas.microsoft.com/office/drawing/2014/main" id="{82E9B56C-8084-7E04-CE91-7BEE5D932B18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2" name="직선 연결선 321">
              <a:extLst>
                <a:ext uri="{FF2B5EF4-FFF2-40B4-BE49-F238E27FC236}">
                  <a16:creationId xmlns:a16="http://schemas.microsoft.com/office/drawing/2014/main" id="{256BCF01-919B-B77E-F5DA-BB71E80DF677}"/>
                </a:ext>
              </a:extLst>
            </p:cNvPr>
            <p:cNvCxnSpPr>
              <a:cxnSpLocks/>
              <a:endCxn id="31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연결선 322">
              <a:extLst>
                <a:ext uri="{FF2B5EF4-FFF2-40B4-BE49-F238E27FC236}">
                  <a16:creationId xmlns:a16="http://schemas.microsoft.com/office/drawing/2014/main" id="{AB32F340-C1C6-9FD2-23EE-E5AED0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 323">
              <a:extLst>
                <a:ext uri="{FF2B5EF4-FFF2-40B4-BE49-F238E27FC236}">
                  <a16:creationId xmlns:a16="http://schemas.microsoft.com/office/drawing/2014/main" id="{F42D0B52-20A7-9EEB-90EE-AB77F6E77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FB93F87C-92F0-C359-72BF-3723359F4C8B}"/>
              </a:ext>
            </a:extLst>
          </p:cNvPr>
          <p:cNvGrpSpPr/>
          <p:nvPr/>
        </p:nvGrpSpPr>
        <p:grpSpPr>
          <a:xfrm>
            <a:off x="5793090" y="4596112"/>
            <a:ext cx="544613" cy="842257"/>
            <a:chOff x="4722206" y="2763991"/>
            <a:chExt cx="544613" cy="842257"/>
          </a:xfrm>
        </p:grpSpPr>
        <p:cxnSp>
          <p:nvCxnSpPr>
            <p:cNvPr id="326" name="직선 연결선 325">
              <a:extLst>
                <a:ext uri="{FF2B5EF4-FFF2-40B4-BE49-F238E27FC236}">
                  <a16:creationId xmlns:a16="http://schemas.microsoft.com/office/drawing/2014/main" id="{11D043E8-35D7-9179-9E6C-E33A084267D6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26">
              <a:extLst>
                <a:ext uri="{FF2B5EF4-FFF2-40B4-BE49-F238E27FC236}">
                  <a16:creationId xmlns:a16="http://schemas.microsoft.com/office/drawing/2014/main" id="{71E1B9AB-8619-70C8-D8F3-7FCC055ED0FB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27">
              <a:extLst>
                <a:ext uri="{FF2B5EF4-FFF2-40B4-BE49-F238E27FC236}">
                  <a16:creationId xmlns:a16="http://schemas.microsoft.com/office/drawing/2014/main" id="{EFEF6294-418D-8E3E-0582-2BABDDABC2D7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현 328">
              <a:extLst>
                <a:ext uri="{FF2B5EF4-FFF2-40B4-BE49-F238E27FC236}">
                  <a16:creationId xmlns:a16="http://schemas.microsoft.com/office/drawing/2014/main" id="{761A4FAD-9B86-0FDF-A08E-743F043D8925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평행 사변형 329">
              <a:extLst>
                <a:ext uri="{FF2B5EF4-FFF2-40B4-BE49-F238E27FC236}">
                  <a16:creationId xmlns:a16="http://schemas.microsoft.com/office/drawing/2014/main" id="{96A08C1B-EC2A-8804-F001-CC7AB5CCD3B0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평행 사변형 330">
              <a:extLst>
                <a:ext uri="{FF2B5EF4-FFF2-40B4-BE49-F238E27FC236}">
                  <a16:creationId xmlns:a16="http://schemas.microsoft.com/office/drawing/2014/main" id="{74D57BBD-3167-E1D5-4A5B-5D43851D2F3C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BCE12145-DAEB-C9D6-F22A-E53507944806}"/>
                </a:ext>
              </a:extLst>
            </p:cNvPr>
            <p:cNvCxnSpPr>
              <a:cxnSpLocks/>
              <a:endCxn id="32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D08D788A-23F1-3980-753A-31BBD16811F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5DE964FE-06C0-E4ED-32F2-6B6BA3FBC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4ADA6211-801D-85CF-2BAA-7AA944CB2581}"/>
              </a:ext>
            </a:extLst>
          </p:cNvPr>
          <p:cNvGrpSpPr/>
          <p:nvPr/>
        </p:nvGrpSpPr>
        <p:grpSpPr>
          <a:xfrm>
            <a:off x="6324409" y="4917227"/>
            <a:ext cx="544613" cy="842257"/>
            <a:chOff x="4722206" y="2763991"/>
            <a:chExt cx="544613" cy="842257"/>
          </a:xfrm>
        </p:grpSpPr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5F7A4DB4-F40F-AC33-DBF9-A6B31D1D069F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803B1DC7-0CD9-2566-5076-AF2C2BD612D6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05B2EDB8-8A43-F6BD-E3E2-975E91EFE98D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현 338">
              <a:extLst>
                <a:ext uri="{FF2B5EF4-FFF2-40B4-BE49-F238E27FC236}">
                  <a16:creationId xmlns:a16="http://schemas.microsoft.com/office/drawing/2014/main" id="{5C7C149B-D62A-D27E-C754-D0E2AF930757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평행 사변형 339">
              <a:extLst>
                <a:ext uri="{FF2B5EF4-FFF2-40B4-BE49-F238E27FC236}">
                  <a16:creationId xmlns:a16="http://schemas.microsoft.com/office/drawing/2014/main" id="{F6D580D4-85A1-E189-D08A-BA9FDD998032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평행 사변형 340">
              <a:extLst>
                <a:ext uri="{FF2B5EF4-FFF2-40B4-BE49-F238E27FC236}">
                  <a16:creationId xmlns:a16="http://schemas.microsoft.com/office/drawing/2014/main" id="{4DD8F930-D26C-587B-90C4-734258C3A263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8AB3944F-52C1-0AD1-A2F8-37C07E8B777C}"/>
                </a:ext>
              </a:extLst>
            </p:cNvPr>
            <p:cNvCxnSpPr>
              <a:cxnSpLocks/>
              <a:endCxn id="33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450018E9-94D3-0C96-663E-921FD86F523A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2F695043-32DF-1A14-ECCA-14689A3E2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6914186E-CB63-7E0E-59DC-4C5902ECF5BE}"/>
              </a:ext>
            </a:extLst>
          </p:cNvPr>
          <p:cNvGrpSpPr/>
          <p:nvPr/>
        </p:nvGrpSpPr>
        <p:grpSpPr>
          <a:xfrm>
            <a:off x="3384837" y="3885306"/>
            <a:ext cx="544613" cy="842257"/>
            <a:chOff x="4722206" y="2763991"/>
            <a:chExt cx="544613" cy="842257"/>
          </a:xfrm>
        </p:grpSpPr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56FBA3B8-376B-4A90-7E61-53E2E9AA8C69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A8DE1204-795C-7F45-0478-833AAC33DABD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55958DB8-9FE0-18E2-AD6A-11CC91D9EAEC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현 348">
              <a:extLst>
                <a:ext uri="{FF2B5EF4-FFF2-40B4-BE49-F238E27FC236}">
                  <a16:creationId xmlns:a16="http://schemas.microsoft.com/office/drawing/2014/main" id="{69182614-A90F-A656-F101-27190F1B736B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평행 사변형 349">
              <a:extLst>
                <a:ext uri="{FF2B5EF4-FFF2-40B4-BE49-F238E27FC236}">
                  <a16:creationId xmlns:a16="http://schemas.microsoft.com/office/drawing/2014/main" id="{FAA4C631-4463-7B18-4772-0262D7A5E62B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평행 사변형 350">
              <a:extLst>
                <a:ext uri="{FF2B5EF4-FFF2-40B4-BE49-F238E27FC236}">
                  <a16:creationId xmlns:a16="http://schemas.microsoft.com/office/drawing/2014/main" id="{56650E20-DDB5-65B1-AB1D-4A834813E3B7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885CD341-CB34-36DE-733E-C8C58FBEF314}"/>
                </a:ext>
              </a:extLst>
            </p:cNvPr>
            <p:cNvCxnSpPr>
              <a:cxnSpLocks/>
              <a:endCxn id="34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D911C1D8-322B-29DD-CA5B-01B9DA02CA5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BD1A737C-4591-9592-AAAE-948E8514C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3FD45B92-8637-13E5-63CF-5C6F4E2E2DC9}"/>
              </a:ext>
            </a:extLst>
          </p:cNvPr>
          <p:cNvGrpSpPr/>
          <p:nvPr/>
        </p:nvGrpSpPr>
        <p:grpSpPr>
          <a:xfrm>
            <a:off x="3914654" y="4156415"/>
            <a:ext cx="544613" cy="842257"/>
            <a:chOff x="4722206" y="2763991"/>
            <a:chExt cx="544613" cy="842257"/>
          </a:xfrm>
        </p:grpSpPr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A31301D2-CE5A-F8A7-78E6-4C6EC0E1F790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직선 연결선 356">
              <a:extLst>
                <a:ext uri="{FF2B5EF4-FFF2-40B4-BE49-F238E27FC236}">
                  <a16:creationId xmlns:a16="http://schemas.microsoft.com/office/drawing/2014/main" id="{E96BCAFD-226C-3F1E-D21E-C4AC11D1A247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직선 연결선 357">
              <a:extLst>
                <a:ext uri="{FF2B5EF4-FFF2-40B4-BE49-F238E27FC236}">
                  <a16:creationId xmlns:a16="http://schemas.microsoft.com/office/drawing/2014/main" id="{23913FCB-33C8-07A5-9A58-CB4FE680D75F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현 358">
              <a:extLst>
                <a:ext uri="{FF2B5EF4-FFF2-40B4-BE49-F238E27FC236}">
                  <a16:creationId xmlns:a16="http://schemas.microsoft.com/office/drawing/2014/main" id="{F36FA1F6-CD8F-0CE0-6F13-96B906E89D49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평행 사변형 359">
              <a:extLst>
                <a:ext uri="{FF2B5EF4-FFF2-40B4-BE49-F238E27FC236}">
                  <a16:creationId xmlns:a16="http://schemas.microsoft.com/office/drawing/2014/main" id="{90099076-E432-1F28-C5D0-984F602AC04B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평행 사변형 360">
              <a:extLst>
                <a:ext uri="{FF2B5EF4-FFF2-40B4-BE49-F238E27FC236}">
                  <a16:creationId xmlns:a16="http://schemas.microsoft.com/office/drawing/2014/main" id="{EDB4B6CC-207F-799A-E6A8-113C94325E7D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2" name="직선 연결선 361">
              <a:extLst>
                <a:ext uri="{FF2B5EF4-FFF2-40B4-BE49-F238E27FC236}">
                  <a16:creationId xmlns:a16="http://schemas.microsoft.com/office/drawing/2014/main" id="{E76822D9-4B25-7DFA-E095-9776EF26F0CE}"/>
                </a:ext>
              </a:extLst>
            </p:cNvPr>
            <p:cNvCxnSpPr>
              <a:cxnSpLocks/>
              <a:endCxn id="35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>
              <a:extLst>
                <a:ext uri="{FF2B5EF4-FFF2-40B4-BE49-F238E27FC236}">
                  <a16:creationId xmlns:a16="http://schemas.microsoft.com/office/drawing/2014/main" id="{86847F95-D9E8-0549-B08B-937E1CB1A82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BF9AA283-EB0A-DB6B-DEB6-76BC21148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88EEE06D-1F80-5324-DE5E-98AD868B40B4}"/>
              </a:ext>
            </a:extLst>
          </p:cNvPr>
          <p:cNvGrpSpPr/>
          <p:nvPr/>
        </p:nvGrpSpPr>
        <p:grpSpPr>
          <a:xfrm>
            <a:off x="4412951" y="4451335"/>
            <a:ext cx="544613" cy="842257"/>
            <a:chOff x="4722206" y="2763991"/>
            <a:chExt cx="544613" cy="842257"/>
          </a:xfrm>
        </p:grpSpPr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46DA9B6F-D1D5-BEB2-3F61-92F0C26D9678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225CB4D6-F8CA-E712-9A9F-99CEC3ABE7BD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86BA46F6-8BCF-76D2-9CEB-51BEEC048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현 368">
              <a:extLst>
                <a:ext uri="{FF2B5EF4-FFF2-40B4-BE49-F238E27FC236}">
                  <a16:creationId xmlns:a16="http://schemas.microsoft.com/office/drawing/2014/main" id="{306C943D-5C29-A182-07BB-B0A8D3A89B7C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평행 사변형 369">
              <a:extLst>
                <a:ext uri="{FF2B5EF4-FFF2-40B4-BE49-F238E27FC236}">
                  <a16:creationId xmlns:a16="http://schemas.microsoft.com/office/drawing/2014/main" id="{165ABBC1-5FBA-BBB5-5EBD-2B0AB45C6EEC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평행 사변형 370">
              <a:extLst>
                <a:ext uri="{FF2B5EF4-FFF2-40B4-BE49-F238E27FC236}">
                  <a16:creationId xmlns:a16="http://schemas.microsoft.com/office/drawing/2014/main" id="{77E8E629-D787-667E-8544-166AEDBD825A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1D7AED74-CF85-A683-51C8-691011486DA4}"/>
                </a:ext>
              </a:extLst>
            </p:cNvPr>
            <p:cNvCxnSpPr>
              <a:cxnSpLocks/>
              <a:endCxn id="36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3D8B054F-B3FC-9CD6-2C30-095071B1D30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6890C8D7-3B7A-A186-C326-C56142CB8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그룹 374">
            <a:extLst>
              <a:ext uri="{FF2B5EF4-FFF2-40B4-BE49-F238E27FC236}">
                <a16:creationId xmlns:a16="http://schemas.microsoft.com/office/drawing/2014/main" id="{F4027F56-9170-66F6-CE27-9D277890B95B}"/>
              </a:ext>
            </a:extLst>
          </p:cNvPr>
          <p:cNvGrpSpPr/>
          <p:nvPr/>
        </p:nvGrpSpPr>
        <p:grpSpPr>
          <a:xfrm>
            <a:off x="4929514" y="4722444"/>
            <a:ext cx="544613" cy="842257"/>
            <a:chOff x="4722206" y="2763991"/>
            <a:chExt cx="544613" cy="842257"/>
          </a:xfrm>
        </p:grpSpPr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C203D933-5D57-1B5F-5D81-905EED35113A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16A9C48B-5963-5A51-B483-2DF59AC8E567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E31F2BB-0E0C-BDDF-5BED-9C340252D630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현 378">
              <a:extLst>
                <a:ext uri="{FF2B5EF4-FFF2-40B4-BE49-F238E27FC236}">
                  <a16:creationId xmlns:a16="http://schemas.microsoft.com/office/drawing/2014/main" id="{B535A73B-1FF2-AA49-9CC5-F6ABA02C215C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평행 사변형 379">
              <a:extLst>
                <a:ext uri="{FF2B5EF4-FFF2-40B4-BE49-F238E27FC236}">
                  <a16:creationId xmlns:a16="http://schemas.microsoft.com/office/drawing/2014/main" id="{B600BF92-1228-1E41-8BB1-95F0997E40BC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평행 사변형 380">
              <a:extLst>
                <a:ext uri="{FF2B5EF4-FFF2-40B4-BE49-F238E27FC236}">
                  <a16:creationId xmlns:a16="http://schemas.microsoft.com/office/drawing/2014/main" id="{5CFA7380-34B6-C7C6-0806-64A539B97605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49983A93-D99A-7BA1-CD5F-99439F1E34A0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77DB545A-5E3E-F1D2-5193-D5CAE16537C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B213EC6C-394F-5234-9EE0-48DD26824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0DEB04C9-7930-2AE4-44B1-2AE43286CE67}"/>
              </a:ext>
            </a:extLst>
          </p:cNvPr>
          <p:cNvGrpSpPr/>
          <p:nvPr/>
        </p:nvGrpSpPr>
        <p:grpSpPr>
          <a:xfrm>
            <a:off x="5446077" y="5006060"/>
            <a:ext cx="544613" cy="842257"/>
            <a:chOff x="4722206" y="2763991"/>
            <a:chExt cx="544613" cy="842257"/>
          </a:xfrm>
        </p:grpSpPr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0D19ECCA-22C4-F3B7-A937-39349F45FE7D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316AB154-5AF8-C346-A309-26580540DABE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871301B1-ACFA-F720-0E2C-EE08D2A49C55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현 388">
              <a:extLst>
                <a:ext uri="{FF2B5EF4-FFF2-40B4-BE49-F238E27FC236}">
                  <a16:creationId xmlns:a16="http://schemas.microsoft.com/office/drawing/2014/main" id="{8BD48B90-DA55-88DA-114B-2728A5B2A788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평행 사변형 389">
              <a:extLst>
                <a:ext uri="{FF2B5EF4-FFF2-40B4-BE49-F238E27FC236}">
                  <a16:creationId xmlns:a16="http://schemas.microsoft.com/office/drawing/2014/main" id="{1935CA4B-960E-EF1D-57F2-846F401F8AFC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평행 사변형 390">
              <a:extLst>
                <a:ext uri="{FF2B5EF4-FFF2-40B4-BE49-F238E27FC236}">
                  <a16:creationId xmlns:a16="http://schemas.microsoft.com/office/drawing/2014/main" id="{BED220B1-3419-64CA-4E48-94248DCC9213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1E64BF2D-E855-A439-F8A2-8B95BFEDF876}"/>
                </a:ext>
              </a:extLst>
            </p:cNvPr>
            <p:cNvCxnSpPr>
              <a:cxnSpLocks/>
              <a:endCxn id="38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A09BCB91-8C5B-2BF6-CABD-B85105C6F89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B0BED325-75F6-AB09-2626-294C169B7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7DC7B968-BB37-DFB4-4F2F-3249B1B8D099}"/>
              </a:ext>
            </a:extLst>
          </p:cNvPr>
          <p:cNvGrpSpPr/>
          <p:nvPr/>
        </p:nvGrpSpPr>
        <p:grpSpPr>
          <a:xfrm>
            <a:off x="5977396" y="5327175"/>
            <a:ext cx="544613" cy="842257"/>
            <a:chOff x="4722206" y="2763991"/>
            <a:chExt cx="544613" cy="842257"/>
          </a:xfrm>
        </p:grpSpPr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7F70F515-8540-20A8-38B0-FA1C80AA0714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7" y="3306211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직선 연결선 396">
              <a:extLst>
                <a:ext uri="{FF2B5EF4-FFF2-40B4-BE49-F238E27FC236}">
                  <a16:creationId xmlns:a16="http://schemas.microsoft.com/office/drawing/2014/main" id="{69948A3F-4CE4-231E-12B1-E0CD428F87EF}"/>
                </a:ext>
              </a:extLst>
            </p:cNvPr>
            <p:cNvCxnSpPr>
              <a:cxnSpLocks/>
            </p:cNvCxnSpPr>
            <p:nvPr/>
          </p:nvCxnSpPr>
          <p:spPr>
            <a:xfrm>
              <a:off x="5002005" y="3356217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직선 연결선 397">
              <a:extLst>
                <a:ext uri="{FF2B5EF4-FFF2-40B4-BE49-F238E27FC236}">
                  <a16:creationId xmlns:a16="http://schemas.microsoft.com/office/drawing/2014/main" id="{B2C5ED27-957E-C121-3E42-C4BE347B6F98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42" y="3406223"/>
              <a:ext cx="0" cy="20002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현 398">
              <a:extLst>
                <a:ext uri="{FF2B5EF4-FFF2-40B4-BE49-F238E27FC236}">
                  <a16:creationId xmlns:a16="http://schemas.microsoft.com/office/drawing/2014/main" id="{B97A5E57-2C90-1583-17CA-0F350FF869C3}"/>
                </a:ext>
              </a:extLst>
            </p:cNvPr>
            <p:cNvSpPr/>
            <p:nvPr/>
          </p:nvSpPr>
          <p:spPr>
            <a:xfrm rot="8321656">
              <a:off x="4722206" y="2763991"/>
              <a:ext cx="544613" cy="441167"/>
            </a:xfrm>
            <a:prstGeom prst="chord">
              <a:avLst>
                <a:gd name="adj1" fmla="val 4638406"/>
                <a:gd name="adj2" fmla="val 144457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평행 사변형 399">
              <a:extLst>
                <a:ext uri="{FF2B5EF4-FFF2-40B4-BE49-F238E27FC236}">
                  <a16:creationId xmlns:a16="http://schemas.microsoft.com/office/drawing/2014/main" id="{570C7792-8AC3-4904-4CF2-77112322AF2B}"/>
                </a:ext>
              </a:extLst>
            </p:cNvPr>
            <p:cNvSpPr/>
            <p:nvPr/>
          </p:nvSpPr>
          <p:spPr>
            <a:xfrm rot="16200000">
              <a:off x="4695890" y="2980142"/>
              <a:ext cx="612231" cy="382492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평행 사변형 400">
              <a:extLst>
                <a:ext uri="{FF2B5EF4-FFF2-40B4-BE49-F238E27FC236}">
                  <a16:creationId xmlns:a16="http://schemas.microsoft.com/office/drawing/2014/main" id="{A1ABD374-5640-F703-54BC-9B71D4421DED}"/>
                </a:ext>
              </a:extLst>
            </p:cNvPr>
            <p:cNvSpPr/>
            <p:nvPr/>
          </p:nvSpPr>
          <p:spPr>
            <a:xfrm rot="5400000" flipH="1">
              <a:off x="4941458" y="3175968"/>
              <a:ext cx="558090" cy="49739"/>
            </a:xfrm>
            <a:prstGeom prst="parallelogram">
              <a:avLst>
                <a:gd name="adj" fmla="val 5181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2" name="직선 연결선 401">
              <a:extLst>
                <a:ext uri="{FF2B5EF4-FFF2-40B4-BE49-F238E27FC236}">
                  <a16:creationId xmlns:a16="http://schemas.microsoft.com/office/drawing/2014/main" id="{5472DEFC-1324-031D-1700-0C8A03785924}"/>
                </a:ext>
              </a:extLst>
            </p:cNvPr>
            <p:cNvCxnSpPr>
              <a:cxnSpLocks/>
              <a:endCxn id="399" idx="1"/>
            </p:cNvCxnSpPr>
            <p:nvPr/>
          </p:nvCxnSpPr>
          <p:spPr>
            <a:xfrm>
              <a:off x="4808378" y="2864842"/>
              <a:ext cx="403215" cy="19641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직선 연결선 402">
              <a:extLst>
                <a:ext uri="{FF2B5EF4-FFF2-40B4-BE49-F238E27FC236}">
                  <a16:creationId xmlns:a16="http://schemas.microsoft.com/office/drawing/2014/main" id="{02F05AFE-5718-EC23-EF6B-A4908C2F611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65" y="3061261"/>
              <a:ext cx="2382" cy="41616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연결선 403">
              <a:extLst>
                <a:ext uri="{FF2B5EF4-FFF2-40B4-BE49-F238E27FC236}">
                  <a16:creationId xmlns:a16="http://schemas.microsoft.com/office/drawing/2014/main" id="{8D30CA6C-B502-DF83-56FC-3460CB580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5633" y="2893060"/>
              <a:ext cx="49740" cy="1682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96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DB17C6F-BE9E-DA53-14DB-8A706C546D26}"/>
              </a:ext>
            </a:extLst>
          </p:cNvPr>
          <p:cNvSpPr/>
          <p:nvPr/>
        </p:nvSpPr>
        <p:spPr>
          <a:xfrm>
            <a:off x="2621280" y="1476587"/>
            <a:ext cx="6400800" cy="5262880"/>
          </a:xfrm>
          <a:custGeom>
            <a:avLst/>
            <a:gdLst>
              <a:gd name="connsiteX0" fmla="*/ 2512907 w 6400800"/>
              <a:gd name="connsiteY0" fmla="*/ 0 h 5262880"/>
              <a:gd name="connsiteX1" fmla="*/ 6400800 w 6400800"/>
              <a:gd name="connsiteY1" fmla="*/ 2181013 h 5262880"/>
              <a:gd name="connsiteX2" fmla="*/ 3901440 w 6400800"/>
              <a:gd name="connsiteY2" fmla="*/ 5262880 h 5262880"/>
              <a:gd name="connsiteX3" fmla="*/ 0 w 6400800"/>
              <a:gd name="connsiteY3" fmla="*/ 3095413 h 5262880"/>
              <a:gd name="connsiteX4" fmla="*/ 2512907 w 6400800"/>
              <a:gd name="connsiteY4" fmla="*/ 0 h 526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5262880">
                <a:moveTo>
                  <a:pt x="2512907" y="0"/>
                </a:moveTo>
                <a:lnTo>
                  <a:pt x="6400800" y="2181013"/>
                </a:lnTo>
                <a:lnTo>
                  <a:pt x="3901440" y="5262880"/>
                </a:lnTo>
                <a:lnTo>
                  <a:pt x="0" y="3095413"/>
                </a:lnTo>
                <a:lnTo>
                  <a:pt x="2512907" y="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 extrusionH="120650">
            <a:bevelT h="127000"/>
            <a:bevelB h="1079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69C5B-396A-F936-38DD-2395C81E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F312F8-92BF-B40A-2614-6E246AB34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에는 수 </a:t>
            </a:r>
            <a:r>
              <a:rPr lang="ko-KR" altLang="en-US" dirty="0" err="1"/>
              <a:t>십억개의</a:t>
            </a:r>
            <a:r>
              <a:rPr lang="ko-KR" altLang="en-US" dirty="0"/>
              <a:t> 트랜지스터가 들어있음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BBA2F-9196-26A9-BAC8-C337B4B0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96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D6F18A-898E-418F-89ED-5A789412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0990" y="1594411"/>
            <a:ext cx="1034821" cy="902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DC7325-7CDA-6E73-7FED-F11753B82D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0115" y="1942073"/>
            <a:ext cx="1034821" cy="902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9F509A-7B77-2201-37E3-BA227BA4ED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9240" y="2289735"/>
            <a:ext cx="1034821" cy="902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F429B4-FD77-C6D2-4E9B-40AB3CAF49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8365" y="2637397"/>
            <a:ext cx="1034821" cy="9029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6B45A9-E4EC-7F6C-87AE-F0BAECDC26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7490" y="2985059"/>
            <a:ext cx="1034821" cy="9029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32AF34-86D8-6DAF-610E-057E3D3954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6615" y="3332721"/>
            <a:ext cx="1034821" cy="902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8E8FC7-FE22-3D32-0B51-19BE805E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9258" y="2068628"/>
            <a:ext cx="1034821" cy="9029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7B9284-F856-1435-79AA-E5983F26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8383" y="2416290"/>
            <a:ext cx="1034821" cy="9029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B75A7A-184A-B9D0-5AB6-D1BEC9B12B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7508" y="2763952"/>
            <a:ext cx="1034821" cy="9029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F4F275-663D-04F2-5F64-9744D53384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6633" y="3111614"/>
            <a:ext cx="1034821" cy="9029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DD65F8-55B1-200A-448D-CF86F72FDE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5758" y="3459276"/>
            <a:ext cx="1034821" cy="9029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E1AB22-51B9-C857-8E38-296D9C3F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4883" y="3806938"/>
            <a:ext cx="1034821" cy="9029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419B1C-0B67-4079-BBF6-821F5116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5389" y="2556391"/>
            <a:ext cx="1034821" cy="9029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0EBDCDC-AAE2-25C1-9CA2-4664B43C0F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4514" y="2904053"/>
            <a:ext cx="1034821" cy="9029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ADEEF81-A91B-E282-109E-4E2A46F1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3639" y="3251715"/>
            <a:ext cx="1034821" cy="9029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E9F8F9-01DB-9C9B-3B44-911F128E62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2764" y="3599377"/>
            <a:ext cx="1034821" cy="9029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28422F-31C5-1A44-355A-EA15102D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1889" y="3947039"/>
            <a:ext cx="1034821" cy="9029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B61D37-6B97-003A-4B7A-15A293C48F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1014" y="4294701"/>
            <a:ext cx="1034821" cy="9029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904660-F25F-1333-DA4D-DA8AA002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3657" y="3034261"/>
            <a:ext cx="1034821" cy="9029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F1304C3-21D7-DFBC-8CA4-9730B89EEC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2782" y="3381923"/>
            <a:ext cx="1034821" cy="90294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42C19B-920B-6FEE-B71A-6A8D9CC9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1907" y="3729585"/>
            <a:ext cx="1034821" cy="90294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5DEF48D-6994-6D92-4ADE-93344EBCEA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1925" y="3508478"/>
            <a:ext cx="1034821" cy="9029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BB01E2E-981E-2BAD-4B97-FF65C2055A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1050" y="3856140"/>
            <a:ext cx="1034821" cy="90294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AB1B725-3674-E0D5-993C-99046F80FB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0175" y="4203802"/>
            <a:ext cx="1034821" cy="9029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4C1F1F6-249F-86BE-B32F-01C9343D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8056" y="3996241"/>
            <a:ext cx="1034821" cy="90294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6BA2156-C2BD-0C3A-EE22-B247C837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7181" y="4343903"/>
            <a:ext cx="1034821" cy="9029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9C6C7E3-EF84-58CA-8AFD-8AED7E374C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6306" y="4691565"/>
            <a:ext cx="1034821" cy="9029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12CB35-B159-57F7-C2D0-80D1DE56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8916" y="4086294"/>
            <a:ext cx="1034821" cy="90294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6C8C65D-5850-DA4F-0EEB-1DE1A55BF8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8041" y="4433956"/>
            <a:ext cx="1034821" cy="9029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1752AD0-AC71-BBA0-7A2D-9339156711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7166" y="4781618"/>
            <a:ext cx="1034821" cy="9029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75E047A-B8BE-DF32-DA07-5FF70300D4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7184" y="4560511"/>
            <a:ext cx="1034821" cy="9029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ED8249F-0DA7-8E68-02B0-B0F691B98F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6309" y="4908173"/>
            <a:ext cx="1034821" cy="90294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0A305AA-272C-E2A7-7F9C-21BA9714E9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5434" y="5255835"/>
            <a:ext cx="1034821" cy="9029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9225DFC-E232-27EC-D648-411C9394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3315" y="5048274"/>
            <a:ext cx="1034821" cy="90294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90E1CF3-ADBC-0F53-8901-E688AF7045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2440" y="5395936"/>
            <a:ext cx="1034821" cy="90294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85EBB18-6A0E-C21F-C288-6C302A81CD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1565" y="5743598"/>
            <a:ext cx="1034821" cy="902945"/>
          </a:xfrm>
          <a:prstGeom prst="rect">
            <a:avLst/>
          </a:prstGeom>
        </p:spPr>
      </p:pic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2F4ADAD-7C05-9A3D-442D-C999D8460059}"/>
              </a:ext>
            </a:extLst>
          </p:cNvPr>
          <p:cNvSpPr/>
          <p:nvPr/>
        </p:nvSpPr>
        <p:spPr>
          <a:xfrm>
            <a:off x="2761749" y="1566027"/>
            <a:ext cx="6150326" cy="5060198"/>
          </a:xfrm>
          <a:custGeom>
            <a:avLst/>
            <a:gdLst>
              <a:gd name="connsiteX0" fmla="*/ 2512907 w 6400800"/>
              <a:gd name="connsiteY0" fmla="*/ 0 h 5262880"/>
              <a:gd name="connsiteX1" fmla="*/ 6400800 w 6400800"/>
              <a:gd name="connsiteY1" fmla="*/ 2181013 h 5262880"/>
              <a:gd name="connsiteX2" fmla="*/ 3901440 w 6400800"/>
              <a:gd name="connsiteY2" fmla="*/ 5262880 h 5262880"/>
              <a:gd name="connsiteX3" fmla="*/ 0 w 6400800"/>
              <a:gd name="connsiteY3" fmla="*/ 3095413 h 5262880"/>
              <a:gd name="connsiteX4" fmla="*/ 2512907 w 6400800"/>
              <a:gd name="connsiteY4" fmla="*/ 0 h 526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5262880">
                <a:moveTo>
                  <a:pt x="2512907" y="0"/>
                </a:moveTo>
                <a:lnTo>
                  <a:pt x="6400800" y="2181013"/>
                </a:lnTo>
                <a:lnTo>
                  <a:pt x="3901440" y="5262880"/>
                </a:lnTo>
                <a:lnTo>
                  <a:pt x="0" y="3095413"/>
                </a:lnTo>
                <a:lnTo>
                  <a:pt x="251290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 extrusionH="120650">
            <a:bevelT h="12700"/>
            <a:bevelB h="1079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DEB44B2F-4BEF-6AD8-E135-B3602EAFE48E}"/>
              </a:ext>
            </a:extLst>
          </p:cNvPr>
          <p:cNvSpPr/>
          <p:nvPr/>
        </p:nvSpPr>
        <p:spPr>
          <a:xfrm>
            <a:off x="2749637" y="1563169"/>
            <a:ext cx="6150326" cy="5035588"/>
          </a:xfrm>
          <a:custGeom>
            <a:avLst/>
            <a:gdLst>
              <a:gd name="connsiteX0" fmla="*/ 2512907 w 6400800"/>
              <a:gd name="connsiteY0" fmla="*/ 0 h 5262880"/>
              <a:gd name="connsiteX1" fmla="*/ 6400800 w 6400800"/>
              <a:gd name="connsiteY1" fmla="*/ 2181013 h 5262880"/>
              <a:gd name="connsiteX2" fmla="*/ 3901440 w 6400800"/>
              <a:gd name="connsiteY2" fmla="*/ 5262880 h 5262880"/>
              <a:gd name="connsiteX3" fmla="*/ 0 w 6400800"/>
              <a:gd name="connsiteY3" fmla="*/ 3095413 h 5262880"/>
              <a:gd name="connsiteX4" fmla="*/ 2512907 w 6400800"/>
              <a:gd name="connsiteY4" fmla="*/ 0 h 526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5262880">
                <a:moveTo>
                  <a:pt x="2512907" y="0"/>
                </a:moveTo>
                <a:lnTo>
                  <a:pt x="6400800" y="2181013"/>
                </a:lnTo>
                <a:lnTo>
                  <a:pt x="3901440" y="5262880"/>
                </a:lnTo>
                <a:lnTo>
                  <a:pt x="0" y="3095413"/>
                </a:lnTo>
                <a:lnTo>
                  <a:pt x="251290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 extrusionH="120650">
            <a:bevelT h="12700"/>
            <a:bevelB h="1079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BD874D-5F86-5D03-75D8-A3C5514A9B28}"/>
              </a:ext>
            </a:extLst>
          </p:cNvPr>
          <p:cNvSpPr txBox="1"/>
          <p:nvPr/>
        </p:nvSpPr>
        <p:spPr>
          <a:xfrm rot="1883747">
            <a:off x="4753244" y="2747217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OCR A Extended" panose="02010509020102010303" pitchFamily="50" charset="0"/>
                <a:cs typeface="Segoe UI" panose="020B0502040204020203" pitchFamily="34" charset="0"/>
              </a:rPr>
              <a:t>Intel ® CORE i7-4790</a:t>
            </a:r>
          </a:p>
          <a:p>
            <a:pPr algn="l"/>
            <a:r>
              <a:rPr lang="en-US" altLang="ko-KR" dirty="0">
                <a:latin typeface="OCR A Extended" panose="02010509020102010303" pitchFamily="50" charset="0"/>
                <a:cs typeface="Segoe UI" panose="020B0502040204020203" pitchFamily="34" charset="0"/>
              </a:rPr>
              <a:t>SR1QF 3.06GHZ</a:t>
            </a:r>
          </a:p>
          <a:p>
            <a:pPr algn="l"/>
            <a:r>
              <a:rPr lang="en-US" altLang="ko-KR" dirty="0">
                <a:latin typeface="OCR A Extended" panose="02010509020102010303" pitchFamily="50" charset="0"/>
                <a:cs typeface="Segoe UI" panose="020B0502040204020203" pitchFamily="34" charset="0"/>
              </a:rPr>
              <a:t>MALAY</a:t>
            </a:r>
          </a:p>
          <a:p>
            <a:pPr algn="l"/>
            <a:r>
              <a:rPr lang="en-US" altLang="ko-KR" dirty="0">
                <a:latin typeface="OCR A Extended" panose="02010509020102010303" pitchFamily="50" charset="0"/>
                <a:cs typeface="Segoe UI" panose="020B0502040204020203" pitchFamily="34" charset="0"/>
              </a:rPr>
              <a:t>L411B540</a:t>
            </a:r>
            <a:endParaRPr lang="ko-KR" altLang="en-US" dirty="0">
              <a:latin typeface="OCR A Extended" panose="02010509020102010303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478F7-F31B-392E-BFED-E1B8AB42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99C18-21E8-A143-5CA3-C3E3772CD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에는 </a:t>
            </a:r>
            <a:r>
              <a:rPr lang="en-US" altLang="ko-KR" dirty="0" err="1"/>
              <a:t>Mosfet</a:t>
            </a:r>
            <a:r>
              <a:rPr lang="ko-KR" altLang="en-US" dirty="0"/>
              <a:t>이라 불리는 트랜지스터가 들어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DB3E-35A3-98DA-D413-E5E5496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97</a:t>
            </a:fld>
            <a:endParaRPr 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671671EF-B6FF-7C1F-E226-059FE3822327}"/>
              </a:ext>
            </a:extLst>
          </p:cNvPr>
          <p:cNvSpPr/>
          <p:nvPr/>
        </p:nvSpPr>
        <p:spPr>
          <a:xfrm>
            <a:off x="4188892" y="2345813"/>
            <a:ext cx="2889241" cy="1555625"/>
          </a:xfrm>
          <a:prstGeom prst="trapezoid">
            <a:avLst>
              <a:gd name="adj" fmla="val 17029"/>
            </a:avLst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  <a:sp3d extrusionH="508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16793D-97FD-8293-2F36-A0D5A44761AF}"/>
              </a:ext>
            </a:extLst>
          </p:cNvPr>
          <p:cNvSpPr/>
          <p:nvPr/>
        </p:nvSpPr>
        <p:spPr>
          <a:xfrm>
            <a:off x="5176312" y="3951223"/>
            <a:ext cx="914400" cy="1124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D4ADDD05-12E1-6020-0146-C0CE2CC7C015}"/>
              </a:ext>
            </a:extLst>
          </p:cNvPr>
          <p:cNvSpPr/>
          <p:nvPr/>
        </p:nvSpPr>
        <p:spPr>
          <a:xfrm>
            <a:off x="4971626" y="2311101"/>
            <a:ext cx="1368213" cy="1555625"/>
          </a:xfrm>
          <a:prstGeom prst="trapezoid">
            <a:avLst>
              <a:gd name="adj" fmla="val 1702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8842861-87DB-686F-E23A-700CBA9C5982}"/>
              </a:ext>
            </a:extLst>
          </p:cNvPr>
          <p:cNvSpPr/>
          <p:nvPr/>
        </p:nvSpPr>
        <p:spPr>
          <a:xfrm>
            <a:off x="4531359" y="2311101"/>
            <a:ext cx="609600" cy="1598637"/>
          </a:xfrm>
          <a:prstGeom prst="parallelogram">
            <a:avLst>
              <a:gd name="adj" fmla="val 4131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DB853BC5-656D-A13D-3F36-CA46B52495C5}"/>
              </a:ext>
            </a:extLst>
          </p:cNvPr>
          <p:cNvSpPr/>
          <p:nvPr/>
        </p:nvSpPr>
        <p:spPr>
          <a:xfrm flipH="1">
            <a:off x="6163733" y="2302801"/>
            <a:ext cx="609600" cy="1598637"/>
          </a:xfrm>
          <a:prstGeom prst="parallelogram">
            <a:avLst>
              <a:gd name="adj" fmla="val 4131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E96C952-155E-F85F-05DB-3F1AA9E4B2BB}"/>
              </a:ext>
            </a:extLst>
          </p:cNvPr>
          <p:cNvSpPr/>
          <p:nvPr/>
        </p:nvSpPr>
        <p:spPr>
          <a:xfrm rot="10800000">
            <a:off x="4450083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0C5C235-BA8C-3459-1317-CEDBDE26AE8A}"/>
              </a:ext>
            </a:extLst>
          </p:cNvPr>
          <p:cNvSpPr/>
          <p:nvPr/>
        </p:nvSpPr>
        <p:spPr>
          <a:xfrm rot="10800000">
            <a:off x="6329682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33A8827-A1DC-D5B5-AA28-BD644F755D74}"/>
              </a:ext>
            </a:extLst>
          </p:cNvPr>
          <p:cNvCxnSpPr>
            <a:cxnSpLocks/>
          </p:cNvCxnSpPr>
          <p:nvPr/>
        </p:nvCxnSpPr>
        <p:spPr>
          <a:xfrm>
            <a:off x="4188892" y="4110098"/>
            <a:ext cx="0" cy="218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DCC825-1078-6602-C211-C4196E5E6CAD}"/>
              </a:ext>
            </a:extLst>
          </p:cNvPr>
          <p:cNvCxnSpPr>
            <a:cxnSpLocks/>
          </p:cNvCxnSpPr>
          <p:nvPr/>
        </p:nvCxnSpPr>
        <p:spPr>
          <a:xfrm>
            <a:off x="7078133" y="4111070"/>
            <a:ext cx="0" cy="218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04580D8-AC39-68DB-2772-DA48A602A2CE}"/>
              </a:ext>
            </a:extLst>
          </p:cNvPr>
          <p:cNvCxnSpPr>
            <a:cxnSpLocks/>
          </p:cNvCxnSpPr>
          <p:nvPr/>
        </p:nvCxnSpPr>
        <p:spPr>
          <a:xfrm>
            <a:off x="4188892" y="4219128"/>
            <a:ext cx="2889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E174B7-348D-7837-64FA-4FFB726DA9C5}"/>
              </a:ext>
            </a:extLst>
          </p:cNvPr>
          <p:cNvSpPr txBox="1"/>
          <p:nvPr/>
        </p:nvSpPr>
        <p:spPr>
          <a:xfrm>
            <a:off x="5167457" y="4229042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0.1 </a:t>
            </a:r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나노미터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50D5EFB-4EB8-0BB4-B494-9AA85A15DA56}"/>
              </a:ext>
            </a:extLst>
          </p:cNvPr>
          <p:cNvGrpSpPr/>
          <p:nvPr/>
        </p:nvGrpSpPr>
        <p:grpSpPr>
          <a:xfrm rot="1742479">
            <a:off x="7888864" y="2694856"/>
            <a:ext cx="748747" cy="370828"/>
            <a:chOff x="6697057" y="3226420"/>
            <a:chExt cx="2889241" cy="1760858"/>
          </a:xfrm>
        </p:grpSpPr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AA1BCE38-6285-FDCD-B929-832825839972}"/>
                </a:ext>
              </a:extLst>
            </p:cNvPr>
            <p:cNvSpPr/>
            <p:nvPr/>
          </p:nvSpPr>
          <p:spPr>
            <a:xfrm>
              <a:off x="6697057" y="3269432"/>
              <a:ext cx="2889241" cy="1555625"/>
            </a:xfrm>
            <a:prstGeom prst="trapezoid">
              <a:avLst>
                <a:gd name="adj" fmla="val 1702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  <a:sp3d extrusionH="508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9FEC328-1028-2A53-C939-EE15F187F47F}"/>
                </a:ext>
              </a:extLst>
            </p:cNvPr>
            <p:cNvSpPr/>
            <p:nvPr/>
          </p:nvSpPr>
          <p:spPr>
            <a:xfrm>
              <a:off x="7684477" y="4874842"/>
              <a:ext cx="914400" cy="1124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다리꼴 22">
              <a:extLst>
                <a:ext uri="{FF2B5EF4-FFF2-40B4-BE49-F238E27FC236}">
                  <a16:creationId xmlns:a16="http://schemas.microsoft.com/office/drawing/2014/main" id="{1E94CE99-380A-0A2A-D855-C967A3594CD9}"/>
                </a:ext>
              </a:extLst>
            </p:cNvPr>
            <p:cNvSpPr/>
            <p:nvPr/>
          </p:nvSpPr>
          <p:spPr>
            <a:xfrm>
              <a:off x="7479791" y="3234720"/>
              <a:ext cx="1368213" cy="1555625"/>
            </a:xfrm>
            <a:prstGeom prst="trapezoid">
              <a:avLst>
                <a:gd name="adj" fmla="val 1702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  <a:sp3d extrusionH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87FC820E-C072-5015-FC36-3BAF8649C6A4}"/>
                </a:ext>
              </a:extLst>
            </p:cNvPr>
            <p:cNvSpPr/>
            <p:nvPr/>
          </p:nvSpPr>
          <p:spPr>
            <a:xfrm>
              <a:off x="7039524" y="3234720"/>
              <a:ext cx="609600" cy="1598637"/>
            </a:xfrm>
            <a:prstGeom prst="parallelogram">
              <a:avLst>
                <a:gd name="adj" fmla="val 4131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  <a:sp3d extrusionH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19C270C5-3F23-73F9-09A1-F69F81CCDABE}"/>
                </a:ext>
              </a:extLst>
            </p:cNvPr>
            <p:cNvSpPr/>
            <p:nvPr/>
          </p:nvSpPr>
          <p:spPr>
            <a:xfrm flipH="1">
              <a:off x="8671898" y="3226420"/>
              <a:ext cx="609600" cy="1598637"/>
            </a:xfrm>
            <a:prstGeom prst="parallelogram">
              <a:avLst>
                <a:gd name="adj" fmla="val 4131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  <a:sp3d extrusionH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6F8C58F5-AA8D-5F80-15B0-1DA5AA2FF30E}"/>
                </a:ext>
              </a:extLst>
            </p:cNvPr>
            <p:cNvSpPr/>
            <p:nvPr/>
          </p:nvSpPr>
          <p:spPr>
            <a:xfrm rot="10800000">
              <a:off x="6958248" y="4436611"/>
              <a:ext cx="501224" cy="25061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위쪽 모서리 26">
              <a:extLst>
                <a:ext uri="{FF2B5EF4-FFF2-40B4-BE49-F238E27FC236}">
                  <a16:creationId xmlns:a16="http://schemas.microsoft.com/office/drawing/2014/main" id="{4474247B-FCB7-6E39-0940-A25736E20525}"/>
                </a:ext>
              </a:extLst>
            </p:cNvPr>
            <p:cNvSpPr/>
            <p:nvPr/>
          </p:nvSpPr>
          <p:spPr>
            <a:xfrm rot="10800000">
              <a:off x="8837847" y="4436611"/>
              <a:ext cx="501224" cy="25061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7282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478F7-F31B-392E-BFED-E1B8AB42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99C18-21E8-A143-5CA3-C3E3772CD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반도체와 전도체로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DB3E-35A3-98DA-D413-E5E5496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98</a:t>
            </a:fld>
            <a:endParaRPr 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E96C952-155E-F85F-05DB-3F1AA9E4B2BB}"/>
              </a:ext>
            </a:extLst>
          </p:cNvPr>
          <p:cNvSpPr/>
          <p:nvPr/>
        </p:nvSpPr>
        <p:spPr>
          <a:xfrm rot="10800000">
            <a:off x="4450083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0C5C235-BA8C-3459-1317-CEDBDE26AE8A}"/>
              </a:ext>
            </a:extLst>
          </p:cNvPr>
          <p:cNvSpPr/>
          <p:nvPr/>
        </p:nvSpPr>
        <p:spPr>
          <a:xfrm rot="10800000">
            <a:off x="6329682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ADE718-67D1-049E-FA64-B406B8B44C86}"/>
              </a:ext>
            </a:extLst>
          </p:cNvPr>
          <p:cNvGrpSpPr/>
          <p:nvPr/>
        </p:nvGrpSpPr>
        <p:grpSpPr>
          <a:xfrm>
            <a:off x="4189087" y="3356496"/>
            <a:ext cx="2889235" cy="699838"/>
            <a:chOff x="4188892" y="4422788"/>
            <a:chExt cx="2889235" cy="6998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6B3FC3-9D5D-66F1-F4A5-1F420861FD6E}"/>
                </a:ext>
              </a:extLst>
            </p:cNvPr>
            <p:cNvSpPr/>
            <p:nvPr/>
          </p:nvSpPr>
          <p:spPr>
            <a:xfrm>
              <a:off x="4188892" y="4578258"/>
              <a:ext cx="2889235" cy="4314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A018867-7139-76F2-F7DC-4C829C2BC155}"/>
                </a:ext>
              </a:extLst>
            </p:cNvPr>
            <p:cNvSpPr/>
            <p:nvPr/>
          </p:nvSpPr>
          <p:spPr>
            <a:xfrm>
              <a:off x="5171439" y="5010190"/>
              <a:ext cx="914400" cy="1124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F11A0EE3-617A-A0C9-81EA-4A38A7AF3780}"/>
                </a:ext>
              </a:extLst>
            </p:cNvPr>
            <p:cNvSpPr/>
            <p:nvPr/>
          </p:nvSpPr>
          <p:spPr>
            <a:xfrm rot="10800000">
              <a:off x="4487759" y="4514684"/>
              <a:ext cx="501224" cy="25061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934CB8A3-7601-EE42-62B5-114A557B2BEA}"/>
                </a:ext>
              </a:extLst>
            </p:cNvPr>
            <p:cNvSpPr/>
            <p:nvPr/>
          </p:nvSpPr>
          <p:spPr>
            <a:xfrm rot="10800000">
              <a:off x="6302162" y="4516163"/>
              <a:ext cx="501224" cy="25061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0D3582C-BFAE-FAFE-8011-E645ED4311A7}"/>
                </a:ext>
              </a:extLst>
            </p:cNvPr>
            <p:cNvSpPr/>
            <p:nvPr/>
          </p:nvSpPr>
          <p:spPr>
            <a:xfrm>
              <a:off x="4951307" y="4422788"/>
              <a:ext cx="1388530" cy="11401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19027E-BC8F-5F20-D64C-842535E6EB8D}"/>
                </a:ext>
              </a:extLst>
            </p:cNvPr>
            <p:cNvSpPr/>
            <p:nvPr/>
          </p:nvSpPr>
          <p:spPr>
            <a:xfrm>
              <a:off x="4951307" y="4536493"/>
              <a:ext cx="1388530" cy="522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C732D28-9794-1416-8861-232DAE213FD2}"/>
                </a:ext>
              </a:extLst>
            </p:cNvPr>
            <p:cNvSpPr/>
            <p:nvPr/>
          </p:nvSpPr>
          <p:spPr>
            <a:xfrm>
              <a:off x="4551703" y="4514684"/>
              <a:ext cx="338453" cy="5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1D4D5F-0B1E-857C-6B61-A35D042C466E}"/>
                </a:ext>
              </a:extLst>
            </p:cNvPr>
            <p:cNvSpPr/>
            <p:nvPr/>
          </p:nvSpPr>
          <p:spPr>
            <a:xfrm>
              <a:off x="6400988" y="4522296"/>
              <a:ext cx="338453" cy="5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F3DAF2A-B8B4-225D-954F-4B44828907A0}"/>
              </a:ext>
            </a:extLst>
          </p:cNvPr>
          <p:cNvSpPr txBox="1"/>
          <p:nvPr/>
        </p:nvSpPr>
        <p:spPr>
          <a:xfrm>
            <a:off x="7045006" y="3597158"/>
            <a:ext cx="588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반도체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40F569-2C38-E06C-A9C2-54170AF05A24}"/>
              </a:ext>
            </a:extLst>
          </p:cNvPr>
          <p:cNvSpPr txBox="1"/>
          <p:nvPr/>
        </p:nvSpPr>
        <p:spPr>
          <a:xfrm>
            <a:off x="5197997" y="2804727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전도체 금속</a:t>
            </a:r>
            <a:endParaRPr lang="ko-KR" altLang="en-US" sz="11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23F073E-6930-C0B1-6A5E-F8DC19E2E2D3}"/>
              </a:ext>
            </a:extLst>
          </p:cNvPr>
          <p:cNvCxnSpPr>
            <a:cxnSpLocks/>
            <a:stCxn id="26" idx="1"/>
            <a:endCxn id="22" idx="0"/>
          </p:cNvCxnSpPr>
          <p:nvPr/>
        </p:nvCxnSpPr>
        <p:spPr>
          <a:xfrm flipH="1">
            <a:off x="4721125" y="2935532"/>
            <a:ext cx="476872" cy="5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5DF317-4858-E749-C117-56BE26D3D2C1}"/>
              </a:ext>
            </a:extLst>
          </p:cNvPr>
          <p:cNvCxnSpPr>
            <a:cxnSpLocks/>
            <a:stCxn id="26" idx="3"/>
            <a:endCxn id="23" idx="0"/>
          </p:cNvCxnSpPr>
          <p:nvPr/>
        </p:nvCxnSpPr>
        <p:spPr>
          <a:xfrm>
            <a:off x="6096000" y="2935532"/>
            <a:ext cx="474410" cy="520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1C99F8-60D7-CC17-FB05-BFB2B0DC618F}"/>
              </a:ext>
            </a:extLst>
          </p:cNvPr>
          <p:cNvCxnSpPr>
            <a:cxnSpLocks/>
            <a:stCxn id="26" idx="2"/>
            <a:endCxn id="19" idx="0"/>
          </p:cNvCxnSpPr>
          <p:nvPr/>
        </p:nvCxnSpPr>
        <p:spPr>
          <a:xfrm flipH="1">
            <a:off x="5645767" y="3066337"/>
            <a:ext cx="1232" cy="290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903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478F7-F31B-392E-BFED-E1B8AB42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99C18-21E8-A143-5CA3-C3E3772CD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N-type</a:t>
            </a:r>
            <a:r>
              <a:rPr lang="ko-KR" altLang="en-US" dirty="0"/>
              <a:t>과 </a:t>
            </a:r>
            <a:r>
              <a:rPr lang="en-US" altLang="ko-KR" dirty="0"/>
              <a:t>C-type Semiconductor</a:t>
            </a:r>
            <a:r>
              <a:rPr lang="ko-KR" altLang="en-US" dirty="0"/>
              <a:t>로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9DB3E-35A3-98DA-D413-E5E5496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F257A-30C5-4AFB-911B-BE4CEEA1EA82}" type="slidenum">
              <a:rPr lang="en-US" smtClean="0"/>
              <a:t>99</a:t>
            </a:fld>
            <a:endParaRPr 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9E96C952-155E-F85F-05DB-3F1AA9E4B2BB}"/>
              </a:ext>
            </a:extLst>
          </p:cNvPr>
          <p:cNvSpPr/>
          <p:nvPr/>
        </p:nvSpPr>
        <p:spPr>
          <a:xfrm rot="10800000">
            <a:off x="4450083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A0C5C235-BA8C-3459-1317-CEDBDE26AE8A}"/>
              </a:ext>
            </a:extLst>
          </p:cNvPr>
          <p:cNvSpPr/>
          <p:nvPr/>
        </p:nvSpPr>
        <p:spPr>
          <a:xfrm rot="10800000">
            <a:off x="6329682" y="3512992"/>
            <a:ext cx="501224" cy="250615"/>
          </a:xfrm>
          <a:prstGeom prst="round2Same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ADE718-67D1-049E-FA64-B406B8B44C86}"/>
              </a:ext>
            </a:extLst>
          </p:cNvPr>
          <p:cNvGrpSpPr/>
          <p:nvPr/>
        </p:nvGrpSpPr>
        <p:grpSpPr>
          <a:xfrm>
            <a:off x="3288234" y="2634981"/>
            <a:ext cx="4419820" cy="1588037"/>
            <a:chOff x="4188892" y="4422788"/>
            <a:chExt cx="2889235" cy="6998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6B3FC3-9D5D-66F1-F4A5-1F420861FD6E}"/>
                </a:ext>
              </a:extLst>
            </p:cNvPr>
            <p:cNvSpPr/>
            <p:nvPr/>
          </p:nvSpPr>
          <p:spPr>
            <a:xfrm>
              <a:off x="4188892" y="4578258"/>
              <a:ext cx="2889235" cy="4314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A018867-7139-76F2-F7DC-4C829C2BC155}"/>
                </a:ext>
              </a:extLst>
            </p:cNvPr>
            <p:cNvSpPr/>
            <p:nvPr/>
          </p:nvSpPr>
          <p:spPr>
            <a:xfrm>
              <a:off x="5171439" y="5010190"/>
              <a:ext cx="914400" cy="1124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F11A0EE3-617A-A0C9-81EA-4A38A7AF3780}"/>
                </a:ext>
              </a:extLst>
            </p:cNvPr>
            <p:cNvSpPr/>
            <p:nvPr/>
          </p:nvSpPr>
          <p:spPr>
            <a:xfrm rot="10800000">
              <a:off x="4487759" y="4517669"/>
              <a:ext cx="501224" cy="25061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934CB8A3-7601-EE42-62B5-114A557B2BEA}"/>
                </a:ext>
              </a:extLst>
            </p:cNvPr>
            <p:cNvSpPr/>
            <p:nvPr/>
          </p:nvSpPr>
          <p:spPr>
            <a:xfrm rot="10800000">
              <a:off x="6311016" y="4519148"/>
              <a:ext cx="501224" cy="25061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0D3582C-BFAE-FAFE-8011-E645ED4311A7}"/>
                </a:ext>
              </a:extLst>
            </p:cNvPr>
            <p:cNvSpPr/>
            <p:nvPr/>
          </p:nvSpPr>
          <p:spPr>
            <a:xfrm>
              <a:off x="4951307" y="4422788"/>
              <a:ext cx="1388530" cy="11401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19027E-BC8F-5F20-D64C-842535E6EB8D}"/>
                </a:ext>
              </a:extLst>
            </p:cNvPr>
            <p:cNvSpPr/>
            <p:nvPr/>
          </p:nvSpPr>
          <p:spPr>
            <a:xfrm>
              <a:off x="4951307" y="4524553"/>
              <a:ext cx="1388530" cy="522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C732D28-9794-1416-8861-232DAE213FD2}"/>
                </a:ext>
              </a:extLst>
            </p:cNvPr>
            <p:cNvSpPr/>
            <p:nvPr/>
          </p:nvSpPr>
          <p:spPr>
            <a:xfrm>
              <a:off x="4556131" y="4520654"/>
              <a:ext cx="338453" cy="5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1D4D5F-0B1E-857C-6B61-A35D042C466E}"/>
                </a:ext>
              </a:extLst>
            </p:cNvPr>
            <p:cNvSpPr/>
            <p:nvPr/>
          </p:nvSpPr>
          <p:spPr>
            <a:xfrm>
              <a:off x="6400988" y="4522296"/>
              <a:ext cx="338453" cy="5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6B8A9C-8ADE-BEF4-8808-EC58491A900F}"/>
              </a:ext>
            </a:extLst>
          </p:cNvPr>
          <p:cNvSpPr txBox="1"/>
          <p:nvPr/>
        </p:nvSpPr>
        <p:spPr>
          <a:xfrm>
            <a:off x="5059941" y="3312937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P-type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ymbol" panose="020B0502040204020203" pitchFamily="34" charset="0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42731-E705-5D95-A7D5-4720A9321636}"/>
              </a:ext>
            </a:extLst>
          </p:cNvPr>
          <p:cNvSpPr txBox="1"/>
          <p:nvPr/>
        </p:nvSpPr>
        <p:spPr>
          <a:xfrm>
            <a:off x="3800999" y="2987451"/>
            <a:ext cx="67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N-type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6A13E-AFBD-DD0E-300F-43EBFE652232}"/>
              </a:ext>
            </a:extLst>
          </p:cNvPr>
          <p:cNvSpPr txBox="1"/>
          <p:nvPr/>
        </p:nvSpPr>
        <p:spPr>
          <a:xfrm>
            <a:off x="6582412" y="2998233"/>
            <a:ext cx="67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rPr>
              <a:t>N-type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8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3" id="{DD65B97A-632B-4A4B-97A9-876C2E549405}" vid="{BB3BA49A-111F-4389-8468-E8F5BE7AE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E3C0D148D1F4DB888C64D6B0E129F" ma:contentTypeVersion="0" ma:contentTypeDescription="Create a new document." ma:contentTypeScope="" ma:versionID="c9bbac06d1472bc435fb97d088133d1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896733-15D4-4950-9D64-541D762A2FB3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32B0F21-66F7-47CA-B818-CE573096BB2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8ED8A4E-D10F-465B-A33C-DD7FC191A8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강의서식 v1.0</Template>
  <TotalTime>7624</TotalTime>
  <Words>1976</Words>
  <Application>Microsoft Office PowerPoint</Application>
  <PresentationFormat>와이드스크린</PresentationFormat>
  <Paragraphs>1021</Paragraphs>
  <Slides>107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22" baseType="lpstr">
      <vt:lpstr>Consolas</vt:lpstr>
      <vt:lpstr>Calibri</vt:lpstr>
      <vt:lpstr>Segoe UI</vt:lpstr>
      <vt:lpstr>Courier New</vt:lpstr>
      <vt:lpstr>OCR A Extended</vt:lpstr>
      <vt:lpstr>에스코어 드림 5 Medium</vt:lpstr>
      <vt:lpstr>에스코어 드림 3 Light</vt:lpstr>
      <vt:lpstr>Wingdings</vt:lpstr>
      <vt:lpstr>Segoe UI Light</vt:lpstr>
      <vt:lpstr>에스코어 드림 2 ExtraLight</vt:lpstr>
      <vt:lpstr>Segoe UI Symbol</vt:lpstr>
      <vt:lpstr>맑은 고딕</vt:lpstr>
      <vt:lpstr>Arial</vt:lpstr>
      <vt:lpstr>Segoe Pro Light</vt:lpstr>
      <vt:lpstr>Office 테마</vt:lpstr>
      <vt:lpstr>PowerPoint 프레젠테이션</vt:lpstr>
      <vt:lpstr>PowerPoint 프레젠테이션</vt:lpstr>
      <vt:lpstr>PowerPoint 프레젠테이션</vt:lpstr>
      <vt:lpstr>Semiconductor (반도체)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반도체의 동작 원리</vt:lpstr>
      <vt:lpstr>PowerPoint 프레젠테이션</vt:lpstr>
      <vt:lpstr>트랜지스터</vt:lpstr>
      <vt:lpstr>트랜지스터</vt:lpstr>
      <vt:lpstr>트랜지스터 기호</vt:lpstr>
      <vt:lpstr>트랜지스터 기호</vt:lpstr>
      <vt:lpstr>Logical Gate</vt:lpstr>
      <vt:lpstr>Logical Gate</vt:lpstr>
      <vt:lpstr>Logical Gate</vt:lpstr>
      <vt:lpstr>Logical Gate</vt:lpstr>
      <vt:lpstr>Logical Gate</vt:lpstr>
      <vt:lpstr>Logical Gate</vt:lpstr>
      <vt:lpstr>Logical Gate</vt:lpstr>
      <vt:lpstr>Logical Gate</vt:lpstr>
      <vt:lpstr>Logical Gate</vt:lpstr>
      <vt:lpstr>Logical Gate</vt:lpstr>
      <vt:lpstr>Logical Gate</vt:lpstr>
      <vt:lpstr>Logical Gate</vt:lpstr>
      <vt:lpstr>Logical Gate</vt:lpstr>
      <vt:lpstr>Logical Gate</vt:lpstr>
      <vt:lpstr>Logical Gate</vt:lpstr>
      <vt:lpstr>논리회로 조합</vt:lpstr>
      <vt:lpstr>XOR Gate</vt:lpstr>
      <vt:lpstr>XOR Gate</vt:lpstr>
      <vt:lpstr>XOR Gate</vt:lpstr>
      <vt:lpstr>XOR Gate</vt:lpstr>
      <vt:lpstr>XOR Gate</vt:lpstr>
      <vt:lpstr>XOR Gate</vt:lpstr>
      <vt:lpstr>XOR Gate</vt:lpstr>
      <vt:lpstr>논리회로 연산</vt:lpstr>
      <vt:lpstr>10진수 연산</vt:lpstr>
      <vt:lpstr>10진수 연산</vt:lpstr>
      <vt:lpstr>10진수 연산</vt:lpstr>
      <vt:lpstr>10진수 연산</vt:lpstr>
      <vt:lpstr>2진수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2진수 연산</vt:lpstr>
      <vt:lpstr>PowerPoint 프레젠테이션</vt:lpstr>
      <vt:lpstr>산술 논리 장치</vt:lpstr>
      <vt:lpstr>산술 논리 장치</vt:lpstr>
      <vt:lpstr>산술 논리 장치</vt:lpstr>
      <vt:lpstr>CPU </vt:lpstr>
      <vt:lpstr>CPU</vt:lpstr>
      <vt:lpstr>CPU</vt:lpstr>
      <vt:lpstr>CPU</vt:lpstr>
      <vt:lpstr>CPU</vt:lpstr>
      <vt:lpstr>CPU</vt:lpstr>
      <vt:lpstr>CPU</vt:lpstr>
      <vt:lpstr>CPU</vt:lpstr>
      <vt:lpstr>CPU</vt:lpstr>
      <vt:lpstr>CPU</vt:lpstr>
      <vt:lpstr>CPU</vt:lpstr>
      <vt:lpstr>CPU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Sang Hoon</dc:creator>
  <cp:lastModifiedBy>Kim Sang Hoon</cp:lastModifiedBy>
  <cp:revision>21</cp:revision>
  <dcterms:created xsi:type="dcterms:W3CDTF">2023-08-22T05:27:07Z</dcterms:created>
  <dcterms:modified xsi:type="dcterms:W3CDTF">2023-09-01T01:38:45Z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0x010100EFDE3C0D148D1F4DB888C64D6B0E129F</vt:lpwstr>
  </property>
</Properties>
</file>